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handoutMasterIdLst>
    <p:handoutMasterId r:id="rId42"/>
  </p:handoutMasterIdLst>
  <p:sldIdLst>
    <p:sldId id="274" r:id="rId5"/>
    <p:sldId id="256" r:id="rId6"/>
    <p:sldId id="257" r:id="rId7"/>
    <p:sldId id="258" r:id="rId8"/>
    <p:sldId id="259" r:id="rId9"/>
    <p:sldId id="260" r:id="rId10"/>
    <p:sldId id="261" r:id="rId11"/>
    <p:sldId id="263" r:id="rId12"/>
    <p:sldId id="264" r:id="rId13"/>
    <p:sldId id="265" r:id="rId14"/>
    <p:sldId id="266" r:id="rId15"/>
    <p:sldId id="267" r:id="rId16"/>
    <p:sldId id="268" r:id="rId17"/>
    <p:sldId id="270" r:id="rId18"/>
    <p:sldId id="271" r:id="rId19"/>
    <p:sldId id="272" r:id="rId20"/>
    <p:sldId id="273" r:id="rId21"/>
    <p:sldId id="275" r:id="rId22"/>
    <p:sldId id="276" r:id="rId23"/>
    <p:sldId id="279" r:id="rId24"/>
    <p:sldId id="280" r:id="rId25"/>
    <p:sldId id="278" r:id="rId26"/>
    <p:sldId id="281" r:id="rId27"/>
    <p:sldId id="283" r:id="rId28"/>
    <p:sldId id="282" r:id="rId29"/>
    <p:sldId id="284" r:id="rId30"/>
    <p:sldId id="285" r:id="rId31"/>
    <p:sldId id="286" r:id="rId32"/>
    <p:sldId id="287" r:id="rId33"/>
    <p:sldId id="288" r:id="rId34"/>
    <p:sldId id="289" r:id="rId35"/>
    <p:sldId id="269" r:id="rId36"/>
    <p:sldId id="290" r:id="rId37"/>
    <p:sldId id="291" r:id="rId38"/>
    <p:sldId id="292" r:id="rId39"/>
    <p:sldId id="293" r:id="rId40"/>
  </p:sldIdLst>
  <p:sldSz cx="12192000" cy="6858000"/>
  <p:notesSz cx="6858000" cy="9144000"/>
  <p:defaultTex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47028"/>
    <a:srgbClr val="F58222"/>
    <a:srgbClr val="FFFF66"/>
    <a:srgbClr val="F15A2F"/>
    <a:srgbClr val="EF4234"/>
    <a:srgbClr val="008399"/>
    <a:srgbClr val="0069B3"/>
    <a:srgbClr val="0054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FAB3DDD-EA3F-4540-95B6-FA9B601D63A9}" v="63" dt="2024-01-15T11:42:00.2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77" autoAdjust="0"/>
    <p:restoredTop sz="95847" autoAdjust="0"/>
  </p:normalViewPr>
  <p:slideViewPr>
    <p:cSldViewPr snapToGrid="0">
      <p:cViewPr>
        <p:scale>
          <a:sx n="80" d="100"/>
          <a:sy n="80" d="100"/>
        </p:scale>
        <p:origin x="82" y="470"/>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6" d="100"/>
          <a:sy n="86" d="100"/>
        </p:scale>
        <p:origin x="3786" y="7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handoutMaster" Target="handoutMasters/handoutMaster1.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4" name="Tijdelijke aanduiding voor voettekst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nl-NL"/>
              <a:t>© 1801 Jeugd &amp; Onderwijsadvies</a:t>
            </a:r>
          </a:p>
        </p:txBody>
      </p:sp>
      <p:sp>
        <p:nvSpPr>
          <p:cNvPr id="5" name="Tijdelijke aanduiding voor dianumm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7A676AA-C0CF-4672-BF55-3C917CDB1544}" type="slidenum">
              <a:rPr lang="nl-NL" smtClean="0"/>
              <a:t>‹nr.›</a:t>
            </a:fld>
            <a:endParaRPr lang="nl-NL"/>
          </a:p>
        </p:txBody>
      </p:sp>
    </p:spTree>
    <p:extLst>
      <p:ext uri="{BB962C8B-B14F-4D97-AF65-F5344CB8AC3E}">
        <p14:creationId xmlns:p14="http://schemas.microsoft.com/office/powerpoint/2010/main" val="214980090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NL"/>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36ACEAB-43E9-4256-AB45-AB58E4724C8A}" type="datetimeFigureOut">
              <a:rPr lang="nl-NL" smtClean="0"/>
              <a:t>13-2-2024</a:t>
            </a:fld>
            <a:endParaRPr lang="nl-NL"/>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NL"/>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NL"/>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3B884B5-D352-42D2-810D-15C322CF9CFA}" type="slidenum">
              <a:rPr lang="nl-NL" smtClean="0"/>
              <a:t>‹nr.›</a:t>
            </a:fld>
            <a:endParaRPr lang="nl-NL"/>
          </a:p>
        </p:txBody>
      </p:sp>
    </p:spTree>
    <p:extLst>
      <p:ext uri="{BB962C8B-B14F-4D97-AF65-F5344CB8AC3E}">
        <p14:creationId xmlns:p14="http://schemas.microsoft.com/office/powerpoint/2010/main" val="918709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a:t>
            </a:fld>
            <a:endParaRPr lang="nl-NL"/>
          </a:p>
        </p:txBody>
      </p:sp>
    </p:spTree>
    <p:extLst>
      <p:ext uri="{BB962C8B-B14F-4D97-AF65-F5344CB8AC3E}">
        <p14:creationId xmlns:p14="http://schemas.microsoft.com/office/powerpoint/2010/main" val="188812278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latin typeface="+mn-lt"/>
              </a:rPr>
              <a:t>Antwoorden:</a:t>
            </a:r>
          </a:p>
          <a:p>
            <a:pPr marL="228600" indent="-228600">
              <a:buAutoNum type="arabicPeriod"/>
            </a:pPr>
            <a:r>
              <a:rPr lang="nl-NL" dirty="0">
                <a:solidFill>
                  <a:schemeClr val="tx1"/>
                </a:solidFill>
                <a:latin typeface="+mn-lt"/>
              </a:rPr>
              <a:t>Rechts gaat voor, dit is een gelijkwaardige kruising.</a:t>
            </a:r>
          </a:p>
          <a:p>
            <a:pPr marL="228600" indent="-228600">
              <a:buAutoNum type="arabicPeriod"/>
            </a:pPr>
            <a:r>
              <a:rPr lang="nl-NL" dirty="0">
                <a:solidFill>
                  <a:schemeClr val="tx1"/>
                </a:solidFill>
                <a:latin typeface="+mn-lt"/>
              </a:rPr>
              <a:t>Kijk links-rechts-links en verleen voorrang als dat nodig is. </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10</a:t>
            </a:fld>
            <a:endParaRPr lang="nl-NL"/>
          </a:p>
        </p:txBody>
      </p:sp>
    </p:spTree>
    <p:extLst>
      <p:ext uri="{BB962C8B-B14F-4D97-AF65-F5344CB8AC3E}">
        <p14:creationId xmlns:p14="http://schemas.microsoft.com/office/powerpoint/2010/main" val="368500091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latin typeface="+mn-lt"/>
              </a:rPr>
              <a:t>Antwoorden:</a:t>
            </a:r>
          </a:p>
          <a:p>
            <a:pPr marL="228600" indent="-228600">
              <a:buFont typeface="+mj-lt"/>
              <a:buAutoNum type="arabicPeriod"/>
            </a:pPr>
            <a:r>
              <a:rPr lang="nl-NL" sz="1200" dirty="0">
                <a:solidFill>
                  <a:schemeClr val="tx1"/>
                </a:solidFill>
                <a:effectLst/>
                <a:latin typeface="+mn-lt"/>
                <a:ea typeface="Calibri" panose="020F0502020204030204" pitchFamily="34" charset="0"/>
                <a:cs typeface="Times New Roman" panose="02020603050405020304" pitchFamily="18" charset="0"/>
              </a:rPr>
              <a:t>Waarschijnlijk kun je hier doorfietsen zonder dat je voorrang hoeft te verlenen. In het geval van de situatie op de foto: de weg is wel erg smal met een geparkeerde auto op die plek. Komt er verkeer van rechts en je kunt er niet langs, dan kun je misschien beter even wachten. Staat er geen geparkeerde auto, dan kun je gewoon langs elkaar gaan. </a:t>
            </a:r>
          </a:p>
          <a:p>
            <a:pPr marL="228600" indent="-228600">
              <a:buFont typeface="+mj-lt"/>
              <a:buAutoNum type="arabicPeriod"/>
            </a:pPr>
            <a:r>
              <a:rPr lang="nl-NL" sz="1200" dirty="0">
                <a:solidFill>
                  <a:schemeClr val="tx1"/>
                </a:solidFill>
                <a:effectLst/>
                <a:latin typeface="+mn-lt"/>
                <a:ea typeface="Calibri" panose="020F0502020204030204" pitchFamily="34" charset="0"/>
                <a:cs typeface="Times New Roman" panose="02020603050405020304" pitchFamily="18" charset="0"/>
              </a:rPr>
              <a:t>Kijk over je rechterschouder en steek je rechterhand uit. Verleen voorrang aan verkeer van rechts als je elkaar niet kunt passeren. Maak een korte (of zo kort mogelijke) bocht naar rechts.</a:t>
            </a:r>
            <a:endParaRPr lang="nl-NL" sz="1200" dirty="0">
              <a:solidFill>
                <a:schemeClr val="tx1"/>
              </a:solidFill>
              <a:latin typeface="+mn-lt"/>
            </a:endParaRP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11</a:t>
            </a:fld>
            <a:endParaRPr lang="nl-NL"/>
          </a:p>
        </p:txBody>
      </p:sp>
    </p:spTree>
    <p:extLst>
      <p:ext uri="{BB962C8B-B14F-4D97-AF65-F5344CB8AC3E}">
        <p14:creationId xmlns:p14="http://schemas.microsoft.com/office/powerpoint/2010/main" val="14087418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Antwoorden:</a:t>
            </a:r>
          </a:p>
          <a:p>
            <a:pPr marL="228600" indent="-228600">
              <a:buAutoNum type="arabicPeriod"/>
            </a:pPr>
            <a:r>
              <a:rPr lang="nl-NL" dirty="0">
                <a:solidFill>
                  <a:schemeClr val="tx1"/>
                </a:solidFill>
              </a:rPr>
              <a:t>Rechts gaat voor, dit is een gelijkwaardige kruising. Let op: er wordt hier meestal vrij hard gereden. </a:t>
            </a:r>
          </a:p>
          <a:p>
            <a:pPr marL="228600" indent="-228600">
              <a:buAutoNum type="arabicPeriod"/>
            </a:pPr>
            <a:r>
              <a:rPr lang="nl-NL" dirty="0">
                <a:solidFill>
                  <a:schemeClr val="tx1"/>
                </a:solidFill>
              </a:rPr>
              <a:t>Kijk links-rechts-links en verleen voorrang als dat nodig is aan rechts. Let op of bestuurders van links jou wel voor laten gaan. </a:t>
            </a:r>
          </a:p>
          <a:p>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12</a:t>
            </a:fld>
            <a:endParaRPr lang="nl-NL"/>
          </a:p>
        </p:txBody>
      </p:sp>
    </p:spTree>
    <p:extLst>
      <p:ext uri="{BB962C8B-B14F-4D97-AF65-F5344CB8AC3E}">
        <p14:creationId xmlns:p14="http://schemas.microsoft.com/office/powerpoint/2010/main" val="12084138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Antwoorden:</a:t>
            </a:r>
          </a:p>
          <a:p>
            <a:pPr marL="228600" indent="-228600">
              <a:buAutoNum type="arabicPeriod"/>
            </a:pPr>
            <a:r>
              <a:rPr lang="nl-NL" dirty="0">
                <a:solidFill>
                  <a:schemeClr val="tx1"/>
                </a:solidFill>
              </a:rPr>
              <a:t>Het is een voorrangsbord. Hij heeft dezelfde vorm als de haaientanden op de weg. Je moet voorrang verlenen aan alle bestuurders van links een rechts.</a:t>
            </a:r>
          </a:p>
          <a:p>
            <a:pPr marL="228600" indent="-228600">
              <a:buAutoNum type="arabicPeriod"/>
            </a:pPr>
            <a:r>
              <a:rPr lang="nl-NL" dirty="0">
                <a:solidFill>
                  <a:schemeClr val="tx1"/>
                </a:solidFill>
              </a:rPr>
              <a:t>Omdat je naar links gaat mag je een beetje richting het midden van de weg gaan staan. Dat heet voorsorteren. Zo kunnen anderen die naar rechts gaan jou passeren als jij nog moet wachten. Kijk eerst over je linkerschouder om te zien of er iemand achter je rijdt en steek je linkerhand uit. Kijk links-rechts-links, stop bij de haaientanden als er wat aankomt. Verleen voorrang en maak een ruime, lange bocht naar links. Ga vervolgens op de fietsstrook fietsen. </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13</a:t>
            </a:fld>
            <a:endParaRPr lang="nl-NL"/>
          </a:p>
        </p:txBody>
      </p:sp>
    </p:spTree>
    <p:extLst>
      <p:ext uri="{BB962C8B-B14F-4D97-AF65-F5344CB8AC3E}">
        <p14:creationId xmlns:p14="http://schemas.microsoft.com/office/powerpoint/2010/main" val="953563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latin typeface="+mn-lt"/>
              </a:rPr>
              <a:t>Antwoorden:</a:t>
            </a:r>
          </a:p>
          <a:p>
            <a:pPr marL="228600" indent="-228600">
              <a:buAutoNum type="arabicPeriod"/>
            </a:pPr>
            <a:r>
              <a:rPr lang="nl-NL" sz="1200" dirty="0">
                <a:solidFill>
                  <a:schemeClr val="tx1"/>
                </a:solidFill>
                <a:latin typeface="+mn-lt"/>
              </a:rPr>
              <a:t>Je wacht tot het groen wordt. Kijk dan goed of je veilig kunt oversteken. </a:t>
            </a:r>
            <a:r>
              <a:rPr lang="nl-NL" sz="1200" dirty="0">
                <a:solidFill>
                  <a:schemeClr val="tx1"/>
                </a:solidFill>
                <a:effectLst/>
                <a:latin typeface="+mn-lt"/>
                <a:ea typeface="Calibri" panose="020F0502020204030204" pitchFamily="34" charset="0"/>
                <a:cs typeface="Times New Roman" panose="02020603050405020304" pitchFamily="18" charset="0"/>
              </a:rPr>
              <a:t>Vlak voor de haaientanden kijk je links-rechts-links. </a:t>
            </a:r>
            <a:r>
              <a:rPr lang="nl-NL" sz="1200" dirty="0">
                <a:solidFill>
                  <a:schemeClr val="tx1"/>
                </a:solidFill>
                <a:latin typeface="+mn-lt"/>
              </a:rPr>
              <a:t>Aan de overkant gaat het licht ook op groen. Let op of links afslaande voertuigen jou wel voorrang geven. De auto’s achter je krijgen later groen licht, maar wanneer je komt aanfietsen en de auto’s en fietsers hebben beide al groen licht dan moet je goed kijken of auto’s van achter je niet rechts afslaan. De fietsers met wie je staat te wachten kunnen alle kanten op gaan. Let dus goed op elkaar en steek in een rechte lijn over </a:t>
            </a:r>
            <a:r>
              <a:rPr lang="nl-NL" sz="1200" dirty="0">
                <a:solidFill>
                  <a:schemeClr val="tx1"/>
                </a:solidFill>
                <a:effectLst/>
                <a:latin typeface="+mn-lt"/>
                <a:ea typeface="Calibri" panose="020F0502020204030204" pitchFamily="34" charset="0"/>
                <a:cs typeface="Times New Roman" panose="02020603050405020304" pitchFamily="18" charset="0"/>
              </a:rPr>
              <a:t>zodat je aan de rechterkant van de weg uitkomt.</a:t>
            </a:r>
            <a:r>
              <a:rPr lang="nl-NL" sz="1200" dirty="0">
                <a:solidFill>
                  <a:schemeClr val="tx1"/>
                </a:solidFill>
                <a:latin typeface="+mn-lt"/>
              </a:rPr>
              <a:t>. </a:t>
            </a:r>
            <a:r>
              <a:rPr lang="nl-NL" sz="1200" b="1" dirty="0">
                <a:solidFill>
                  <a:schemeClr val="tx1"/>
                </a:solidFill>
                <a:latin typeface="+mn-lt"/>
              </a:rPr>
              <a:t>Fiets nooit door rood en stop ook voor oranje licht als je nog kunt stoppen. </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14</a:t>
            </a:fld>
            <a:endParaRPr lang="nl-NL"/>
          </a:p>
        </p:txBody>
      </p:sp>
    </p:spTree>
    <p:extLst>
      <p:ext uri="{BB962C8B-B14F-4D97-AF65-F5344CB8AC3E}">
        <p14:creationId xmlns:p14="http://schemas.microsoft.com/office/powerpoint/2010/main" val="9564102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latin typeface="+mn-lt"/>
              </a:rPr>
              <a:t>Antwoorden: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a:solidFill>
                  <a:schemeClr val="tx1"/>
                </a:solidFill>
                <a:latin typeface="+mn-lt"/>
              </a:rPr>
              <a:t>Als je rechtsaf slaat hoef je meestal geen voorrang te verlenen aan andere bestuurders. Maar de regel rechtdoor op dezelfde weg gaat voor geldt ook voor voetgangers. </a:t>
            </a:r>
            <a:r>
              <a:rPr lang="nl-NL" sz="1200" dirty="0">
                <a:solidFill>
                  <a:schemeClr val="tx1"/>
                </a:solidFill>
                <a:effectLst/>
                <a:latin typeface="+mn-lt"/>
                <a:ea typeface="Calibri" panose="020F0502020204030204" pitchFamily="34" charset="0"/>
                <a:cs typeface="Times New Roman" panose="02020603050405020304" pitchFamily="18" charset="0"/>
              </a:rPr>
              <a:t>Heb je hier te maken met een rechtdoor gaande voetganger, dan moet je deze voor laten gaan. </a:t>
            </a:r>
          </a:p>
          <a:p>
            <a:pPr marL="228600" indent="-228600">
              <a:buAutoNum type="arabicPeriod"/>
            </a:pPr>
            <a:r>
              <a:rPr lang="nl-NL" sz="1200" dirty="0">
                <a:solidFill>
                  <a:schemeClr val="tx1"/>
                </a:solidFill>
                <a:latin typeface="+mn-lt"/>
              </a:rPr>
              <a:t>Kijk over je rechter schouder, steek je rechterhand uit, doe voor de bocht weer je hand aan het stuur en maak een korte bocht naar rechts.</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15</a:t>
            </a:fld>
            <a:endParaRPr lang="nl-NL"/>
          </a:p>
        </p:txBody>
      </p:sp>
    </p:spTree>
    <p:extLst>
      <p:ext uri="{BB962C8B-B14F-4D97-AF65-F5344CB8AC3E}">
        <p14:creationId xmlns:p14="http://schemas.microsoft.com/office/powerpoint/2010/main" val="6386154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latin typeface="+mn-lt"/>
              </a:rPr>
              <a:t>Antwoorden: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a:solidFill>
                  <a:schemeClr val="tx1"/>
                </a:solidFill>
                <a:latin typeface="+mn-lt"/>
              </a:rPr>
              <a:t>Kijk altijd links-rechts-links, ook wanneer jij voorrang zou moeten krijgen. Van rechts </a:t>
            </a:r>
            <a:r>
              <a:rPr lang="nl-NL" sz="1200" dirty="0">
                <a:solidFill>
                  <a:schemeClr val="tx1"/>
                </a:solidFill>
                <a:effectLst/>
                <a:latin typeface="+mn-lt"/>
                <a:ea typeface="Calibri" panose="020F0502020204030204" pitchFamily="34" charset="0"/>
                <a:cs typeface="Times New Roman" panose="02020603050405020304" pitchFamily="18" charset="0"/>
              </a:rPr>
              <a:t>kunnen er bestuurders komen uit de uitrit van een woonhuis.</a:t>
            </a:r>
          </a:p>
          <a:p>
            <a:pPr marL="228600" indent="-228600">
              <a:buAutoNum type="arabicPeriod"/>
            </a:pPr>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16</a:t>
            </a:fld>
            <a:endParaRPr lang="nl-NL"/>
          </a:p>
        </p:txBody>
      </p:sp>
    </p:spTree>
    <p:extLst>
      <p:ext uri="{BB962C8B-B14F-4D97-AF65-F5344CB8AC3E}">
        <p14:creationId xmlns:p14="http://schemas.microsoft.com/office/powerpoint/2010/main" val="408880835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rPr>
              <a:t>Antwoorden:</a:t>
            </a:r>
          </a:p>
          <a:p>
            <a:pPr marL="228600" indent="-228600">
              <a:buAutoNum type="arabicPeriod"/>
            </a:pPr>
            <a:r>
              <a:rPr lang="nl-NL" sz="1200" dirty="0">
                <a:solidFill>
                  <a:schemeClr val="tx1"/>
                </a:solidFill>
              </a:rPr>
              <a:t>Je komt uit een uitrit. Je moet dan al het verkeer van links en rechts voor laten gaan. Let op, er wordt hier meestal hard gereden.</a:t>
            </a:r>
          </a:p>
          <a:p>
            <a:pPr marL="228600" indent="-228600">
              <a:buAutoNum type="arabicPeriod"/>
            </a:pPr>
            <a:r>
              <a:rPr lang="nl-NL" sz="1200" dirty="0">
                <a:solidFill>
                  <a:schemeClr val="tx1"/>
                </a:solidFill>
              </a:rPr>
              <a:t>Kijk links-rechts-links, verleen voorrang als er iets aankomt en stop voor de drempel (witte lijnen) als je moet stoppen. Fiets pas verder als de weg van twee kanten vrij is. Stopt iemand voor jou terwijl ze dat eigenlijk niet hoeven te doen, vergeet dan niet de andere kant op te kijken voor je doorfietst!</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17</a:t>
            </a:fld>
            <a:endParaRPr lang="nl-NL"/>
          </a:p>
        </p:txBody>
      </p:sp>
    </p:spTree>
    <p:extLst>
      <p:ext uri="{BB962C8B-B14F-4D97-AF65-F5344CB8AC3E}">
        <p14:creationId xmlns:p14="http://schemas.microsoft.com/office/powerpoint/2010/main" val="12184658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latin typeface="+mn-lt"/>
              </a:rPr>
              <a:t>Antwoorden:</a:t>
            </a:r>
          </a:p>
          <a:p>
            <a:pPr marL="228600" indent="-228600">
              <a:buFont typeface="+mj-lt"/>
              <a:buAutoNum type="arabicPeriod"/>
            </a:pPr>
            <a:r>
              <a:rPr lang="nl-NL" dirty="0">
                <a:solidFill>
                  <a:schemeClr val="tx1"/>
                </a:solidFill>
                <a:latin typeface="+mn-lt"/>
              </a:rPr>
              <a:t>Kijk over je linkerschouder om te zien of er iets van achter komt. Als het veilig is en er ook niets van voor komt dan kun je voorbij de auto fietsen.</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18</a:t>
            </a:fld>
            <a:endParaRPr lang="nl-NL"/>
          </a:p>
        </p:txBody>
      </p:sp>
    </p:spTree>
    <p:extLst>
      <p:ext uri="{BB962C8B-B14F-4D97-AF65-F5344CB8AC3E}">
        <p14:creationId xmlns:p14="http://schemas.microsoft.com/office/powerpoint/2010/main" val="15993035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latin typeface="+mn-lt"/>
              </a:rPr>
              <a:t>Antwoorden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a:solidFill>
                  <a:schemeClr val="tx1"/>
                </a:solidFill>
                <a:latin typeface="+mn-lt"/>
              </a:rPr>
              <a:t>Aan de rechterkant is een </a:t>
            </a:r>
            <a:r>
              <a:rPr lang="nl-NL" sz="1200" b="0" dirty="0">
                <a:solidFill>
                  <a:schemeClr val="tx1"/>
                </a:solidFill>
                <a:latin typeface="+mn-lt"/>
              </a:rPr>
              <a:t>uitrit</a:t>
            </a:r>
            <a:r>
              <a:rPr lang="nl-NL" sz="1200" b="1" dirty="0">
                <a:solidFill>
                  <a:schemeClr val="tx1"/>
                </a:solidFill>
                <a:latin typeface="+mn-lt"/>
              </a:rPr>
              <a:t>. </a:t>
            </a:r>
            <a:r>
              <a:rPr lang="nl-NL" sz="1200" dirty="0">
                <a:solidFill>
                  <a:schemeClr val="tx1"/>
                </a:solidFill>
                <a:effectLst/>
                <a:latin typeface="+mn-lt"/>
                <a:ea typeface="Calibri" panose="020F0502020204030204" pitchFamily="34" charset="0"/>
                <a:cs typeface="Times New Roman" panose="02020603050405020304" pitchFamily="18" charset="0"/>
              </a:rPr>
              <a:t>Je hoeft aan bestuurders van rechts dus geen voorrang te verlenen. Maar rechtdoor op dezelfde weg gaat voor, dus aan tegenliggers en verkeer dat achter je rijdt moet je voorrang verlenen. </a:t>
            </a:r>
          </a:p>
          <a:p>
            <a:pPr marL="228600" indent="-228600">
              <a:buAutoNum type="arabicPeriod"/>
            </a:pPr>
            <a:r>
              <a:rPr lang="nl-NL" sz="1200" dirty="0">
                <a:solidFill>
                  <a:schemeClr val="tx1"/>
                </a:solidFill>
                <a:latin typeface="+mn-lt"/>
              </a:rPr>
              <a:t>Kijk over je linkerschouder, steek je linker hand uit.</a:t>
            </a:r>
            <a:r>
              <a:rPr lang="nl-NL" sz="1200" baseline="0" dirty="0">
                <a:solidFill>
                  <a:schemeClr val="tx1"/>
                </a:solidFill>
                <a:latin typeface="+mn-lt"/>
              </a:rPr>
              <a:t> Let ook op </a:t>
            </a:r>
            <a:r>
              <a:rPr lang="nl-NL" sz="1200" dirty="0">
                <a:solidFill>
                  <a:schemeClr val="tx1"/>
                </a:solidFill>
                <a:effectLst/>
                <a:latin typeface="+mn-lt"/>
                <a:ea typeface="Calibri" panose="020F0502020204030204" pitchFamily="34" charset="0"/>
                <a:cs typeface="Times New Roman" panose="02020603050405020304" pitchFamily="18" charset="0"/>
              </a:rPr>
              <a:t>verkeer van rechts en tegemoetkomend verkeer</a:t>
            </a:r>
            <a:r>
              <a:rPr lang="nl-NL" sz="1200" baseline="0" dirty="0">
                <a:solidFill>
                  <a:schemeClr val="tx1"/>
                </a:solidFill>
                <a:latin typeface="+mn-lt"/>
              </a:rPr>
              <a:t>. Komt er iets van achter of voor: voorrang geven! Rechtdoor op dezelfde weg gaat voor. Stop als het nodig is en kijk net zo lang tot de weg vrij is. Doe voor de bocht je hand weer aan het stuur en m</a:t>
            </a:r>
            <a:r>
              <a:rPr lang="nl-NL" sz="1200" dirty="0">
                <a:solidFill>
                  <a:schemeClr val="tx1"/>
                </a:solidFill>
                <a:latin typeface="+mn-lt"/>
              </a:rPr>
              <a:t>aak dan een ruime bocht naar links. </a:t>
            </a:r>
          </a:p>
          <a:p>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19</a:t>
            </a:fld>
            <a:endParaRPr lang="nl-NL"/>
          </a:p>
        </p:txBody>
      </p:sp>
    </p:spTree>
    <p:extLst>
      <p:ext uri="{BB962C8B-B14F-4D97-AF65-F5344CB8AC3E}">
        <p14:creationId xmlns:p14="http://schemas.microsoft.com/office/powerpoint/2010/main" val="1777622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2</a:t>
            </a:fld>
            <a:endParaRPr lang="nl-NL"/>
          </a:p>
        </p:txBody>
      </p:sp>
    </p:spTree>
    <p:extLst>
      <p:ext uri="{BB962C8B-B14F-4D97-AF65-F5344CB8AC3E}">
        <p14:creationId xmlns:p14="http://schemas.microsoft.com/office/powerpoint/2010/main" val="2435131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latin typeface="+mn-lt"/>
              </a:rPr>
              <a:t>Antwoorden:</a:t>
            </a:r>
          </a:p>
          <a:p>
            <a:pPr marL="228600" indent="-228600">
              <a:buAutoNum type="arabicPeriod"/>
            </a:pPr>
            <a:r>
              <a:rPr lang="nl-NL" dirty="0">
                <a:solidFill>
                  <a:schemeClr val="tx1"/>
                </a:solidFill>
                <a:latin typeface="+mn-lt"/>
              </a:rPr>
              <a:t>Rechts gaat voor, dit is een gelijkwaardige kruising, alle rijbanen komen uit op de verhoging. </a:t>
            </a:r>
          </a:p>
          <a:p>
            <a:pPr marL="228600" indent="-228600">
              <a:buAutoNum type="arabicPeriod"/>
            </a:pPr>
            <a:r>
              <a:rPr lang="nl-NL" dirty="0">
                <a:solidFill>
                  <a:schemeClr val="tx1"/>
                </a:solidFill>
                <a:latin typeface="+mn-lt"/>
              </a:rPr>
              <a:t>Kijk links-rechts-links en verleen voorrang als dat nodig is. </a:t>
            </a:r>
          </a:p>
          <a:p>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20</a:t>
            </a:fld>
            <a:endParaRPr lang="nl-NL"/>
          </a:p>
        </p:txBody>
      </p:sp>
    </p:spTree>
    <p:extLst>
      <p:ext uri="{BB962C8B-B14F-4D97-AF65-F5344CB8AC3E}">
        <p14:creationId xmlns:p14="http://schemas.microsoft.com/office/powerpoint/2010/main" val="13686496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Antwoorden:</a:t>
            </a:r>
          </a:p>
          <a:p>
            <a:pPr marL="228600" indent="-228600">
              <a:buAutoNum type="arabicPeriod"/>
            </a:pPr>
            <a:r>
              <a:rPr lang="nl-NL" dirty="0">
                <a:solidFill>
                  <a:schemeClr val="tx1"/>
                </a:solidFill>
              </a:rPr>
              <a:t>Dit is een gelijkwaardige T-splitsing. Als je rechtsaf slaat, hoef je meestal geen voorrang te verlenen aan andere bestuurders. Let wel goed op bestuurders die van links komen, zij moeten jou voorrang geven. </a:t>
            </a:r>
          </a:p>
          <a:p>
            <a:pPr marL="228600" indent="-228600">
              <a:buAutoNum type="arabicPeriod"/>
            </a:pPr>
            <a:r>
              <a:rPr lang="nl-NL" dirty="0">
                <a:solidFill>
                  <a:schemeClr val="tx1"/>
                </a:solidFill>
              </a:rPr>
              <a:t>Kijk over je rechter schouder, steek je rechterhand uit, doe voor de bocht weer je hand aan het stuur en maak een korte bocht naar rechts.</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21</a:t>
            </a:fld>
            <a:endParaRPr lang="nl-NL"/>
          </a:p>
        </p:txBody>
      </p:sp>
    </p:spTree>
    <p:extLst>
      <p:ext uri="{BB962C8B-B14F-4D97-AF65-F5344CB8AC3E}">
        <p14:creationId xmlns:p14="http://schemas.microsoft.com/office/powerpoint/2010/main" val="41511183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latin typeface="+mn-lt"/>
              </a:rPr>
              <a:t>Antwoorden:</a:t>
            </a:r>
          </a:p>
          <a:p>
            <a:pPr marL="228600" indent="-228600">
              <a:buAutoNum type="arabicPeriod"/>
            </a:pPr>
            <a:r>
              <a:rPr lang="nl-NL" dirty="0">
                <a:solidFill>
                  <a:schemeClr val="tx1"/>
                </a:solidFill>
                <a:latin typeface="+mn-lt"/>
              </a:rPr>
              <a:t>Dat het een </a:t>
            </a:r>
            <a:r>
              <a:rPr lang="nl-NL" b="0" i="0" dirty="0">
                <a:solidFill>
                  <a:schemeClr val="tx1"/>
                </a:solidFill>
                <a:effectLst/>
                <a:latin typeface="+mn-lt"/>
              </a:rPr>
              <a:t>eenrichtingsweg is. Je mag deze weg alleen rechtsaf inrijden. Maar het is uitgezonderd voor fietsers en bromfietsers, dus auto’s mogen hier niet linksaf, maar fietsen en brommers wel. </a:t>
            </a:r>
          </a:p>
          <a:p>
            <a:pPr marL="228600" indent="-228600">
              <a:buAutoNum type="arabicPeriod"/>
            </a:pPr>
            <a:r>
              <a:rPr lang="nl-NL" sz="1200" dirty="0">
                <a:solidFill>
                  <a:schemeClr val="tx1"/>
                </a:solidFill>
                <a:latin typeface="+mn-lt"/>
              </a:rPr>
              <a:t>Kijk over je linkerschouder, steek je linkerhand uit.</a:t>
            </a:r>
            <a:r>
              <a:rPr lang="nl-NL" sz="1200" baseline="0" dirty="0">
                <a:solidFill>
                  <a:schemeClr val="tx1"/>
                </a:solidFill>
                <a:latin typeface="+mn-lt"/>
              </a:rPr>
              <a:t> Komt er iets van rechts: voorrang geven! Doe voor de bocht je hand weer aan het stuur en m</a:t>
            </a:r>
            <a:r>
              <a:rPr lang="nl-NL" sz="1200" dirty="0">
                <a:solidFill>
                  <a:schemeClr val="tx1"/>
                </a:solidFill>
                <a:latin typeface="+mn-lt"/>
              </a:rPr>
              <a:t>aak dan een ruime bocht links. </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22</a:t>
            </a:fld>
            <a:endParaRPr lang="nl-NL"/>
          </a:p>
        </p:txBody>
      </p:sp>
    </p:spTree>
    <p:extLst>
      <p:ext uri="{BB962C8B-B14F-4D97-AF65-F5344CB8AC3E}">
        <p14:creationId xmlns:p14="http://schemas.microsoft.com/office/powerpoint/2010/main" val="194307464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latin typeface="+mn-lt"/>
              </a:rPr>
              <a:t>Antwoorden:</a:t>
            </a:r>
          </a:p>
          <a:p>
            <a:pPr marL="228600" indent="-228600">
              <a:buAutoNum type="arabicPeriod"/>
            </a:pPr>
            <a:r>
              <a:rPr lang="nl-NL" dirty="0">
                <a:solidFill>
                  <a:schemeClr val="tx1"/>
                </a:solidFill>
                <a:latin typeface="+mn-lt"/>
              </a:rPr>
              <a:t>Dat je moet stoppen en voorrang geven aan alle bestuurders van links en rechts. Je mag hier niet doorfietsen zonder dat je echt helemaal stil hebt gestaan en een voet aan de grond hebt gehad. Stopborden staan vaak op onoverzichtelijke kruispunten waar het heel gevaarlijk is wanneer je doorfietst zonder goed te kijken.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a:solidFill>
                  <a:schemeClr val="tx1"/>
                </a:solidFill>
                <a:latin typeface="+mn-lt"/>
              </a:rPr>
              <a:t>Kijk over je linkerschouder, steek je linkerhand uit, doe je hand weer aan het stuur.</a:t>
            </a:r>
            <a:r>
              <a:rPr lang="nl-NL" sz="1200" baseline="0" dirty="0">
                <a:solidFill>
                  <a:schemeClr val="tx1"/>
                </a:solidFill>
                <a:latin typeface="+mn-lt"/>
              </a:rPr>
              <a:t> Stop bij de stopstreep en zet minimaal één voet aan de grond. Kijk goed naar links-rechts-links. Komt er niks (meer) aan, fiets dan verder en maak een lange, ruime bocht naar links. </a:t>
            </a:r>
            <a:endParaRPr lang="nl-NL" sz="1200" dirty="0">
              <a:solidFill>
                <a:schemeClr val="tx1"/>
              </a:solidFill>
              <a:latin typeface="+mn-lt"/>
            </a:endParaRPr>
          </a:p>
          <a:p>
            <a:pPr marL="228600" indent="-228600">
              <a:buAutoNum type="arabicPeriod"/>
            </a:pPr>
            <a:endParaRPr lang="nl-NL" dirty="0"/>
          </a:p>
          <a:p>
            <a:pPr marL="228600" indent="-228600">
              <a:buAutoNum type="arabicPeriod"/>
            </a:pPr>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23</a:t>
            </a:fld>
            <a:endParaRPr lang="nl-NL"/>
          </a:p>
        </p:txBody>
      </p:sp>
    </p:spTree>
    <p:extLst>
      <p:ext uri="{BB962C8B-B14F-4D97-AF65-F5344CB8AC3E}">
        <p14:creationId xmlns:p14="http://schemas.microsoft.com/office/powerpoint/2010/main" val="26723683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latin typeface="+mn-lt"/>
              </a:rPr>
              <a:t>Antwoorden:</a:t>
            </a:r>
          </a:p>
          <a:p>
            <a:pPr marL="228600" indent="-228600">
              <a:buAutoNum type="arabicPeriod"/>
            </a:pPr>
            <a:r>
              <a:rPr lang="nl-NL" dirty="0">
                <a:solidFill>
                  <a:schemeClr val="tx1"/>
                </a:solidFill>
                <a:latin typeface="+mn-lt"/>
              </a:rPr>
              <a:t>Je komt uit een uitrit, dan moet je voorrang verlenen aan al het verkeer van links en rechts, dus ook aan de voetgangers. Let op waar je staat, zorg dat auto’s je kunnen passeren. Kijk heel goed naar links.</a:t>
            </a:r>
          </a:p>
          <a:p>
            <a:pPr marL="228600" indent="-228600">
              <a:buAutoNum type="arabicPeriod"/>
            </a:pPr>
            <a:r>
              <a:rPr lang="nl-NL" dirty="0">
                <a:solidFill>
                  <a:schemeClr val="tx1"/>
                </a:solidFill>
                <a:latin typeface="+mn-lt"/>
              </a:rPr>
              <a:t>Steek je rechterhand uit, kijk links-rechts-links en stop als er iets van links komt. Let op je plaats op de weg, doe je hand weer aan het stuur voor de bocht en maak een kleine, korte bocht naar rechts. </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24</a:t>
            </a:fld>
            <a:endParaRPr lang="nl-NL"/>
          </a:p>
        </p:txBody>
      </p:sp>
    </p:spTree>
    <p:extLst>
      <p:ext uri="{BB962C8B-B14F-4D97-AF65-F5344CB8AC3E}">
        <p14:creationId xmlns:p14="http://schemas.microsoft.com/office/powerpoint/2010/main" val="390627527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latin typeface="+mn-lt"/>
              </a:rPr>
              <a:t>Antwoorden:</a:t>
            </a:r>
          </a:p>
          <a:p>
            <a:pPr marL="228600" indent="-228600">
              <a:buAutoNum type="arabicPeriod"/>
            </a:pPr>
            <a:r>
              <a:rPr lang="nl-NL" sz="1200" dirty="0">
                <a:solidFill>
                  <a:schemeClr val="tx1"/>
                </a:solidFill>
                <a:latin typeface="+mn-lt"/>
              </a:rPr>
              <a:t>Er is maar één rijrichting voor fietsers, je fietst tegen de klok in. </a:t>
            </a:r>
            <a:r>
              <a:rPr lang="nl-NL" sz="1200" dirty="0">
                <a:solidFill>
                  <a:schemeClr val="tx1"/>
                </a:solidFill>
                <a:effectLst/>
                <a:latin typeface="+mn-lt"/>
                <a:ea typeface="Calibri" panose="020F0502020204030204" pitchFamily="34" charset="0"/>
                <a:cs typeface="Times New Roman" panose="02020603050405020304" pitchFamily="18" charset="0"/>
              </a:rPr>
              <a:t>Automobilisten hebben haaientanden, ze moeten jou dus voorrang geven. Let er goed op of je ook voorrang krijgt. De fietspaden hebben geen haaientanden. Je moet aan de overzijde van de rotonde dus wel voorrang geven aan fietsers die van rechts komen.</a:t>
            </a:r>
            <a:endParaRPr lang="nl-NL" sz="1200" dirty="0">
              <a:solidFill>
                <a:schemeClr val="tx1"/>
              </a:solidFill>
              <a:latin typeface="+mn-lt"/>
            </a:endParaRPr>
          </a:p>
          <a:p>
            <a:pPr marL="228600" indent="-228600">
              <a:buAutoNum type="arabicPeriod"/>
            </a:pPr>
            <a:r>
              <a:rPr lang="nl-NL" sz="1200" dirty="0">
                <a:solidFill>
                  <a:schemeClr val="tx1"/>
                </a:solidFill>
                <a:latin typeface="+mn-lt"/>
              </a:rPr>
              <a:t>Kijk links bij de eerste fietsstrook, kijk dan over je linkerschouder of er auto’s aankomen en steek je linkerhand uit. Doe voor de bocht je hand weer aan het stuur. Maak oogcontact met automobilisten aan de linkerkant en daarna aan de rechterkant, kijk of ze aan jou voorrang verlenen. Wanneer je de rotonde verlaat, steek je je hand uit naar rechts.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25</a:t>
            </a:fld>
            <a:endParaRPr lang="nl-NL"/>
          </a:p>
        </p:txBody>
      </p:sp>
    </p:spTree>
    <p:extLst>
      <p:ext uri="{BB962C8B-B14F-4D97-AF65-F5344CB8AC3E}">
        <p14:creationId xmlns:p14="http://schemas.microsoft.com/office/powerpoint/2010/main" val="40922803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latin typeface="+mn-lt"/>
              </a:rPr>
              <a:t>Antwoorden:</a:t>
            </a:r>
          </a:p>
          <a:p>
            <a:r>
              <a:rPr lang="nl-NL" dirty="0">
                <a:solidFill>
                  <a:schemeClr val="tx1"/>
                </a:solidFill>
                <a:latin typeface="+mn-lt"/>
              </a:rPr>
              <a:t>1. Je moet voetgangers op het zebrapad voor laten gaan. Je moet goed kijken of je voorrang krijgt van bestuurders die uit de uitrit komen.</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26</a:t>
            </a:fld>
            <a:endParaRPr lang="nl-NL"/>
          </a:p>
        </p:txBody>
      </p:sp>
    </p:spTree>
    <p:extLst>
      <p:ext uri="{BB962C8B-B14F-4D97-AF65-F5344CB8AC3E}">
        <p14:creationId xmlns:p14="http://schemas.microsoft.com/office/powerpoint/2010/main" val="2032929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AutoNum type="arabicPeriod"/>
            </a:pPr>
            <a:r>
              <a:rPr lang="nl-NL" dirty="0">
                <a:solidFill>
                  <a:schemeClr val="tx1"/>
                </a:solidFill>
              </a:rPr>
              <a:t>De weg is smal. Laat tegenliggers voorgaan wanneer ze eerder bij de wegversmalling zijn. Ben jij eerder bij de wegversmalling, dan zou het tegemoetkomend verkeer moeten wachten. Kijk goed of je niet net wordt ingehaald wanneer jij door de wegversmalling gaat.</a:t>
            </a:r>
          </a:p>
          <a:p>
            <a:pPr marL="228600" indent="-228600">
              <a:buAutoNum type="arabicPeriod"/>
            </a:pPr>
            <a:r>
              <a:rPr lang="nl-NL" dirty="0">
                <a:solidFill>
                  <a:schemeClr val="tx1"/>
                </a:solidFill>
              </a:rPr>
              <a:t>Kijk over je linkerschouder en kijk naar voor. Ga alleen door de wegversmalling als er geen voertuig tegemoet komt. Verkeer wat van achter jou komt zou niet moeten inhalen op dit punt, dat is niet handig. Kijk goed achterom. Wordt je ingehaald, wacht dan even of ga zachter fietsen.</a:t>
            </a:r>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27</a:t>
            </a:fld>
            <a:endParaRPr lang="nl-NL"/>
          </a:p>
        </p:txBody>
      </p:sp>
    </p:spTree>
    <p:extLst>
      <p:ext uri="{BB962C8B-B14F-4D97-AF65-F5344CB8AC3E}">
        <p14:creationId xmlns:p14="http://schemas.microsoft.com/office/powerpoint/2010/main" val="186551832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solidFill>
                  <a:schemeClr val="tx1"/>
                </a:solidFill>
              </a:rPr>
              <a:t>Antwoorden:</a:t>
            </a:r>
          </a:p>
          <a:p>
            <a:pPr marL="228600" indent="-228600">
              <a:buAutoNum type="arabicPeriod"/>
            </a:pPr>
            <a:r>
              <a:rPr lang="nl-NL" dirty="0">
                <a:solidFill>
                  <a:schemeClr val="tx1"/>
                </a:solidFill>
              </a:rPr>
              <a:t>Als je rechtsaf slaat, hoef je meestal geen voorrang te verlenen aan andere bestuurders. Let wel goed op voetgangers op het zebrapad!</a:t>
            </a:r>
          </a:p>
          <a:p>
            <a:pPr marL="228600" indent="-228600">
              <a:buAutoNum type="arabicPeriod"/>
            </a:pPr>
            <a:r>
              <a:rPr lang="nl-NL" dirty="0">
                <a:solidFill>
                  <a:schemeClr val="tx1"/>
                </a:solidFill>
              </a:rPr>
              <a:t>Kijk over je rechter schouder, steek je rechterhand uit, doe je hand weer aan je stuur voor de bocht en maak een korte bocht naar rechts. Indien er voetgangers oversteken bij het zebrapad, dan geef je voorrang.</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28</a:t>
            </a:fld>
            <a:endParaRPr lang="nl-NL"/>
          </a:p>
        </p:txBody>
      </p:sp>
    </p:spTree>
    <p:extLst>
      <p:ext uri="{BB962C8B-B14F-4D97-AF65-F5344CB8AC3E}">
        <p14:creationId xmlns:p14="http://schemas.microsoft.com/office/powerpoint/2010/main" val="3007161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dirty="0"/>
              <a:t>Antwoorden:</a:t>
            </a:r>
          </a:p>
          <a:p>
            <a:pPr marL="228600" marR="0" lvl="0" indent="-228600" algn="l" defTabSz="914400" rtl="0" eaLnBrk="1" fontAlgn="auto" latinLnBrk="0" hangingPunct="1">
              <a:lnSpc>
                <a:spcPct val="100000"/>
              </a:lnSpc>
              <a:spcBef>
                <a:spcPts val="0"/>
              </a:spcBef>
              <a:spcAft>
                <a:spcPts val="0"/>
              </a:spcAft>
              <a:buClrTx/>
              <a:buSzTx/>
              <a:buFont typeface="+mj-lt"/>
              <a:buAutoNum type="arabicPeriod"/>
              <a:tabLst/>
              <a:defRPr/>
            </a:pPr>
            <a:r>
              <a:rPr lang="nl-NL" dirty="0"/>
              <a:t>Kijk altijd links-rechts-links, ook wanneer jij voorrang zou moeten krijgen. Fiets aan de rechterkant langs de ronde drempel met de lantarenpaal.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29</a:t>
            </a:fld>
            <a:endParaRPr lang="nl-NL"/>
          </a:p>
        </p:txBody>
      </p:sp>
    </p:spTree>
    <p:extLst>
      <p:ext uri="{BB962C8B-B14F-4D97-AF65-F5344CB8AC3E}">
        <p14:creationId xmlns:p14="http://schemas.microsoft.com/office/powerpoint/2010/main" val="30486882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A3B884B5-D352-42D2-810D-15C322CF9CFA}" type="slidenum">
              <a:rPr lang="nl-NL" smtClean="0"/>
              <a:t>3</a:t>
            </a:fld>
            <a:endParaRPr lang="nl-NL"/>
          </a:p>
        </p:txBody>
      </p:sp>
    </p:spTree>
    <p:extLst>
      <p:ext uri="{BB962C8B-B14F-4D97-AF65-F5344CB8AC3E}">
        <p14:creationId xmlns:p14="http://schemas.microsoft.com/office/powerpoint/2010/main" val="166595047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rPr>
              <a:t>Antwoorden:</a:t>
            </a:r>
          </a:p>
          <a:p>
            <a:pPr marL="228600" indent="-228600">
              <a:buAutoNum type="arabicPeriod"/>
            </a:pPr>
            <a:r>
              <a:rPr lang="nl-NL" sz="1200" dirty="0">
                <a:solidFill>
                  <a:schemeClr val="tx1"/>
                </a:solidFill>
              </a:rPr>
              <a:t>Rechtdoor op dezelfde weg gaat voor, dus aan tegenliggers en verkeer dat achter je rijdt, moet je voorrang verlenen. </a:t>
            </a:r>
          </a:p>
          <a:p>
            <a:pPr marL="228600" indent="-228600">
              <a:buAutoNum type="arabicPeriod"/>
            </a:pPr>
            <a:r>
              <a:rPr lang="nl-NL" sz="1200" dirty="0">
                <a:solidFill>
                  <a:schemeClr val="tx1"/>
                </a:solidFill>
              </a:rPr>
              <a:t>Kijk over je linkerschouder, steek je linker hand uit.</a:t>
            </a:r>
            <a:r>
              <a:rPr lang="nl-NL" sz="1200" baseline="0" dirty="0">
                <a:solidFill>
                  <a:schemeClr val="tx1"/>
                </a:solidFill>
              </a:rPr>
              <a:t> Komt er iets van achter of voor: voorrang geven! Rechtdoor op dezelfde weg gaat voor.  Doe je hand weer aan je stuur voor de bocht en m</a:t>
            </a:r>
            <a:r>
              <a:rPr lang="nl-NL" sz="1200" dirty="0">
                <a:solidFill>
                  <a:schemeClr val="tx1"/>
                </a:solidFill>
              </a:rPr>
              <a:t>aak een ruime, lange bocht naar links. </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30</a:t>
            </a:fld>
            <a:endParaRPr lang="nl-NL"/>
          </a:p>
        </p:txBody>
      </p:sp>
    </p:spTree>
    <p:extLst>
      <p:ext uri="{BB962C8B-B14F-4D97-AF65-F5344CB8AC3E}">
        <p14:creationId xmlns:p14="http://schemas.microsoft.com/office/powerpoint/2010/main" val="375524988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latin typeface="+mn-lt"/>
              </a:rPr>
              <a:t>Antwoorden:</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a:solidFill>
                  <a:schemeClr val="tx1"/>
                </a:solidFill>
                <a:latin typeface="+mn-lt"/>
              </a:rPr>
              <a:t>Er staan haaientanden en een voorrangsbord. Je moet aan alle bestuurders van links en rechts voorrang verlenen. </a:t>
            </a:r>
            <a:r>
              <a:rPr lang="nl-NL" sz="1200" dirty="0">
                <a:solidFill>
                  <a:schemeClr val="tx1"/>
                </a:solidFill>
                <a:effectLst/>
                <a:latin typeface="+mn-lt"/>
                <a:ea typeface="Calibri" panose="020F0502020204030204" pitchFamily="34" charset="0"/>
                <a:cs typeface="Times New Roman" panose="02020603050405020304" pitchFamily="18" charset="0"/>
              </a:rPr>
              <a:t>Kijk goed links-rechts-links voordat je oversteekt.</a:t>
            </a:r>
          </a:p>
          <a:p>
            <a:pPr marL="228600" indent="-228600">
              <a:buAutoNum type="arabicPeriod"/>
            </a:pPr>
            <a:endParaRPr lang="nl-NL" sz="1200" dirty="0">
              <a:solidFill>
                <a:schemeClr val="tx1"/>
              </a:solidFill>
              <a:latin typeface="+mn-lt"/>
            </a:endParaRP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nl-NL" sz="1200" dirty="0">
                <a:solidFill>
                  <a:schemeClr val="tx1"/>
                </a:solidFill>
                <a:latin typeface="+mn-lt"/>
              </a:rPr>
              <a:t>Gelijk hierna volgt de busbaan. Je moet ook aan bussen voorrang geven, die kunnen van twee kanten komen! Let op waar je staat te wachten. Je kan maar met zijn tweeën op het stukje voor de busbaan wachten, want anders blokkeer je het fietspad. </a:t>
            </a:r>
            <a:r>
              <a:rPr lang="nl-NL" sz="1200" dirty="0">
                <a:solidFill>
                  <a:schemeClr val="tx1"/>
                </a:solidFill>
                <a:effectLst/>
                <a:latin typeface="+mn-lt"/>
                <a:ea typeface="Calibri" panose="020F0502020204030204" pitchFamily="34" charset="0"/>
                <a:cs typeface="Times New Roman" panose="02020603050405020304" pitchFamily="18" charset="0"/>
              </a:rPr>
              <a:t>Kijk goed links-rechts-links voordat je oversteekt.</a:t>
            </a:r>
          </a:p>
          <a:p>
            <a:pPr marL="228600" indent="-228600">
              <a:buAutoNum type="arabicPeriod"/>
            </a:pPr>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31</a:t>
            </a:fld>
            <a:endParaRPr lang="nl-NL"/>
          </a:p>
        </p:txBody>
      </p:sp>
    </p:spTree>
    <p:extLst>
      <p:ext uri="{BB962C8B-B14F-4D97-AF65-F5344CB8AC3E}">
        <p14:creationId xmlns:p14="http://schemas.microsoft.com/office/powerpoint/2010/main" val="377601979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AutoNum type="arabicPeriod"/>
            </a:pPr>
            <a:r>
              <a:rPr lang="nl-NL" dirty="0">
                <a:solidFill>
                  <a:schemeClr val="tx1"/>
                </a:solidFill>
              </a:rPr>
              <a:t>Als iemand jou net gaat inhalen en je slaat zo maar linksaf dan kun je een botsing krijgen. Andere mensen verwachten ook niet snel dat je hier naar links gaat. </a:t>
            </a:r>
          </a:p>
          <a:p>
            <a:pPr marL="228600" indent="-228600">
              <a:buAutoNum type="arabicPeriod"/>
            </a:pPr>
            <a:r>
              <a:rPr lang="nl-NL" dirty="0">
                <a:solidFill>
                  <a:schemeClr val="tx1"/>
                </a:solidFill>
              </a:rPr>
              <a:t>Kijk over je linkerschouder en als er niks aan komt steek je je hand uit. Laat fietsers die rechtdoor gaan op dezelfde weg voor gaan. Doe voor de bocht je hand weer aan je stuur en maak daarna een ruime bocht naar links.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32</a:t>
            </a:fld>
            <a:endParaRPr lang="nl-NL"/>
          </a:p>
        </p:txBody>
      </p:sp>
    </p:spTree>
    <p:extLst>
      <p:ext uri="{BB962C8B-B14F-4D97-AF65-F5344CB8AC3E}">
        <p14:creationId xmlns:p14="http://schemas.microsoft.com/office/powerpoint/2010/main" val="41697494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r>
              <a:rPr lang="nl-NL" dirty="0">
                <a:solidFill>
                  <a:schemeClr val="tx1"/>
                </a:solidFill>
              </a:rPr>
              <a:t>1. Het is een voetpad waar fietsen is toegestaan. Je mag voetgangers niet hinderen.</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33</a:t>
            </a:fld>
            <a:endParaRPr lang="nl-NL"/>
          </a:p>
        </p:txBody>
      </p:sp>
    </p:spTree>
    <p:extLst>
      <p:ext uri="{BB962C8B-B14F-4D97-AF65-F5344CB8AC3E}">
        <p14:creationId xmlns:p14="http://schemas.microsoft.com/office/powerpoint/2010/main" val="30180236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28600" indent="-228600">
              <a:buFont typeface="+mj-lt"/>
              <a:buAutoNum type="arabicPeriod"/>
            </a:pPr>
            <a:r>
              <a:rPr lang="nl-NL" dirty="0">
                <a:solidFill>
                  <a:schemeClr val="tx1"/>
                </a:solidFill>
              </a:rPr>
              <a:t>Het is een voetpad waar fietsen is toegestaan. Je mag voetgangers niet hinderen. Kijk goed om je heen en geef richting aan.</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34</a:t>
            </a:fld>
            <a:endParaRPr lang="nl-NL"/>
          </a:p>
        </p:txBody>
      </p:sp>
    </p:spTree>
    <p:extLst>
      <p:ext uri="{BB962C8B-B14F-4D97-AF65-F5344CB8AC3E}">
        <p14:creationId xmlns:p14="http://schemas.microsoft.com/office/powerpoint/2010/main" val="25641753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Let bij het fietsen over het parkeerterrein nog goed op auto’s die willen gaan parkeren of die juist gaan wegrijden.</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35</a:t>
            </a:fld>
            <a:endParaRPr lang="nl-NL"/>
          </a:p>
        </p:txBody>
      </p:sp>
    </p:spTree>
    <p:extLst>
      <p:ext uri="{BB962C8B-B14F-4D97-AF65-F5344CB8AC3E}">
        <p14:creationId xmlns:p14="http://schemas.microsoft.com/office/powerpoint/2010/main" val="42177173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38975" indent="-238975">
              <a:buAutoNum type="arabicPeriod"/>
            </a:pPr>
            <a:r>
              <a:rPr lang="nl-NL" sz="1200" dirty="0">
                <a:solidFill>
                  <a:schemeClr val="tx1"/>
                </a:solidFill>
              </a:rPr>
              <a:t>Dat bestuurders naar rechts moeten afslaan. Ze mogen dus niet naar links. Maar het onderbord geeft aan dat fietsers en bromfietsers uitgezonderd zijn van de regel. Zij mogen wel naar links afslaan.</a:t>
            </a:r>
          </a:p>
          <a:p>
            <a:pPr marL="238975" indent="-238975">
              <a:buAutoNum type="arabicPeriod"/>
            </a:pPr>
            <a:r>
              <a:rPr lang="nl-NL" sz="1200" dirty="0">
                <a:solidFill>
                  <a:schemeClr val="tx1"/>
                </a:solidFill>
              </a:rPr>
              <a:t>Kijk over je rechterschouder, steek je rechterhand uit, kijk links-rechts-links, hand aan het stuur en maak een korte bocht naar rechts. Je hoeft geen voorrang te geven want je kan om elkaar heen, maar kijk wel of de weg niet te smal is om af te slaan wanneer er een auto van rechts komt.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4</a:t>
            </a:fld>
            <a:endParaRPr lang="nl-NL"/>
          </a:p>
        </p:txBody>
      </p:sp>
    </p:spTree>
    <p:extLst>
      <p:ext uri="{BB962C8B-B14F-4D97-AF65-F5344CB8AC3E}">
        <p14:creationId xmlns:p14="http://schemas.microsoft.com/office/powerpoint/2010/main" val="21099901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rPr>
              <a:t>Antwoorden:</a:t>
            </a:r>
          </a:p>
          <a:p>
            <a:pPr marL="228600" indent="-228600">
              <a:buFont typeface="+mj-lt"/>
              <a:buAutoNum type="arabicPeriod"/>
            </a:pPr>
            <a:r>
              <a:rPr lang="nl-NL" sz="1200" dirty="0">
                <a:solidFill>
                  <a:schemeClr val="tx1"/>
                </a:solidFill>
              </a:rPr>
              <a:t>Dit is een gelijkwaardige kruising.</a:t>
            </a:r>
            <a:r>
              <a:rPr lang="nl-NL" sz="1200" baseline="0" dirty="0">
                <a:solidFill>
                  <a:schemeClr val="tx1"/>
                </a:solidFill>
              </a:rPr>
              <a:t> </a:t>
            </a:r>
            <a:r>
              <a:rPr lang="nl-NL" sz="1200" dirty="0">
                <a:solidFill>
                  <a:schemeClr val="tx1"/>
                </a:solidFill>
              </a:rPr>
              <a:t>De fietser</a:t>
            </a:r>
            <a:r>
              <a:rPr lang="nl-NL" sz="1200" baseline="0" dirty="0">
                <a:solidFill>
                  <a:schemeClr val="tx1"/>
                </a:solidFill>
              </a:rPr>
              <a:t> komt voor jou van rechts</a:t>
            </a:r>
            <a:r>
              <a:rPr lang="nl-NL" sz="1200" dirty="0">
                <a:solidFill>
                  <a:schemeClr val="tx1"/>
                </a:solidFill>
              </a:rPr>
              <a:t>. Je moet aan de fietser voorrang verlenen. Rechtdoor op dezelfde weg gaat voor, dus aan tegenliggers en verkeer dat achter je rijdt, moet je voorrang verlenen, ook als tegenliggers afslaan. (korte bocht gaat voor lange bocht). Als er bestuurders van links komen dan heb jij voorrang.</a:t>
            </a:r>
          </a:p>
          <a:p>
            <a:pPr marL="228600" indent="-228600">
              <a:buFont typeface="+mj-lt"/>
              <a:buAutoNum type="arabicPeriod"/>
            </a:pPr>
            <a:r>
              <a:rPr lang="nl-NL" sz="1200" dirty="0">
                <a:solidFill>
                  <a:schemeClr val="tx1"/>
                </a:solidFill>
              </a:rPr>
              <a:t>Kijk over je linkerschouder, blijf rechts rijden, steek je linker hand uit.</a:t>
            </a:r>
            <a:r>
              <a:rPr lang="nl-NL" sz="1200" baseline="0" dirty="0">
                <a:solidFill>
                  <a:schemeClr val="tx1"/>
                </a:solidFill>
              </a:rPr>
              <a:t> Kijk links-rechts-links.</a:t>
            </a:r>
            <a:r>
              <a:rPr lang="nl-NL" sz="1200" dirty="0">
                <a:solidFill>
                  <a:schemeClr val="tx1"/>
                </a:solidFill>
              </a:rPr>
              <a:t> Hand aan het stuur en maak een ruime bocht naar links.  Als je voorrang moet verlenen aan tegemoetkomend of achteropkomend verkeer: kijk daarna opnieuw over je linkerschouder voor achteropkomend verkeer en steek je hand uit. Maak dan een ruime bocht naar links. Let op!  Neem de fietsstrook aan de rechterkant naar beneden.</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5</a:t>
            </a:fld>
            <a:endParaRPr lang="nl-NL"/>
          </a:p>
        </p:txBody>
      </p:sp>
    </p:spTree>
    <p:extLst>
      <p:ext uri="{BB962C8B-B14F-4D97-AF65-F5344CB8AC3E}">
        <p14:creationId xmlns:p14="http://schemas.microsoft.com/office/powerpoint/2010/main" val="18440243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a:solidFill>
                  <a:schemeClr val="tx1"/>
                </a:solidFill>
              </a:rPr>
              <a:t>Antwoorden:</a:t>
            </a:r>
          </a:p>
          <a:p>
            <a:pPr marL="238975" indent="-238975">
              <a:buAutoNum type="arabicPeriod"/>
            </a:pPr>
            <a:r>
              <a:rPr lang="nl-NL" b="0" dirty="0">
                <a:solidFill>
                  <a:schemeClr val="tx1"/>
                </a:solidFill>
              </a:rPr>
              <a:t>Dit is een is een gelijkwaardige kruising.</a:t>
            </a:r>
            <a:r>
              <a:rPr lang="nl-NL" b="0" baseline="0" dirty="0">
                <a:solidFill>
                  <a:schemeClr val="tx1"/>
                </a:solidFill>
              </a:rPr>
              <a:t> Bestuurders van rechts hebben dus voorrang. </a:t>
            </a:r>
          </a:p>
          <a:p>
            <a:pPr marL="238975" indent="-238975">
              <a:buAutoNum type="arabicPeriod"/>
            </a:pPr>
            <a:r>
              <a:rPr lang="nl-NL" b="0" baseline="0" dirty="0">
                <a:solidFill>
                  <a:schemeClr val="tx1"/>
                </a:solidFill>
              </a:rPr>
              <a:t>Goed de straat van rechts inkijken en eventueel voorrang verlenen.</a:t>
            </a:r>
            <a:endParaRPr lang="nl-NL" b="0" strike="sngStrike" dirty="0">
              <a:solidFill>
                <a:schemeClr val="tx1"/>
              </a:solidFill>
            </a:endParaRP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6</a:t>
            </a:fld>
            <a:endParaRPr lang="nl-NL"/>
          </a:p>
        </p:txBody>
      </p:sp>
    </p:spTree>
    <p:extLst>
      <p:ext uri="{BB962C8B-B14F-4D97-AF65-F5344CB8AC3E}">
        <p14:creationId xmlns:p14="http://schemas.microsoft.com/office/powerpoint/2010/main" val="14923315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55900" rtl="0" eaLnBrk="1" fontAlgn="auto" latinLnBrk="0" hangingPunct="1">
              <a:lnSpc>
                <a:spcPct val="100000"/>
              </a:lnSpc>
              <a:spcBef>
                <a:spcPts val="0"/>
              </a:spcBef>
              <a:spcAft>
                <a:spcPts val="0"/>
              </a:spcAft>
              <a:buClrTx/>
              <a:buSzTx/>
              <a:buFontTx/>
              <a:buNone/>
              <a:tabLst/>
              <a:defRPr/>
            </a:pPr>
            <a:r>
              <a:rPr lang="nl-NL" sz="1100" dirty="0"/>
              <a:t>Antwoorden:</a:t>
            </a:r>
            <a:endParaRPr lang="nl-NL" sz="1100" baseline="0" dirty="0"/>
          </a:p>
          <a:p>
            <a:pPr marL="238975" indent="-238975" defTabSz="955900">
              <a:buAutoNum type="arabicPeriod"/>
              <a:defRPr/>
            </a:pPr>
            <a:r>
              <a:rPr lang="nl-NL" sz="1100" baseline="0" dirty="0"/>
              <a:t>De rotonde in deze vorm komt in Zoetermeer vaker voor: als fietser mag je de rotonde in twee richtingen fietsen. Je kunt dit zien aan het dubbele fietspad voor fietsers. Automobilisten moeten de verplichte rijrichting volgen. Wanneer je op het fietspad van de rotonde fietst, dan hoor je voorrang te krijgen van alle bestuurders die de rotonde nog op willen gaan rijden. Je moet hier voetgangers bij het zebrapad en fietsers die op de rotonde rijden wel voorrang geven voordat je zelf de rotonde op rijdt. Het heeft de voorkeur deze rotonde driekwart rond te fietsen.</a:t>
            </a:r>
          </a:p>
          <a:p>
            <a:pPr marL="238975" indent="-238975" defTabSz="955900">
              <a:buAutoNum type="arabicPeriod" startAt="2"/>
              <a:defRPr/>
            </a:pPr>
            <a:r>
              <a:rPr lang="nl-NL" sz="1100" baseline="0" dirty="0"/>
              <a:t>Volg het fietspad </a:t>
            </a:r>
            <a:r>
              <a:rPr lang="nl-NL" sz="1100" u="none" baseline="0" dirty="0"/>
              <a:t>aan de rechter zijde</a:t>
            </a:r>
            <a:r>
              <a:rPr lang="nl-NL" sz="1100" baseline="0" dirty="0"/>
              <a:t>. Je steekt je rechterhand uit, Kijk links-rechts-links en geeft fietsers en bromfietsers op de rotonde voorrang. Voor de bocht je hand aan het stuur. Je steekt voordat de auto’s kruist je linkerhand uit om te laten zien dat je op de rotonde blijft fietsen. </a:t>
            </a:r>
            <a:r>
              <a:rPr lang="nl-NL" sz="1200" dirty="0"/>
              <a:t>De auto’s horen voor jou te stoppen maar kijk goed over je linkerschouder naar achter om oogcontact te maken. Terwijl je de eerste helft oversteekt, ga je naar rechts kijken. Maak oogcontact met de bestuurders, maak duidelijk dat je weet dat je voorrang hebt, maar zorg ervoor dat je altijd kunt remmen. Doe dit nog een keer bij de volgende oversteekplaats. Steek je hand uit naar rechts wanneer je de rotonde verlaat. Laat voetgangers voorgaan op zebrapaden.</a:t>
            </a:r>
          </a:p>
          <a:p>
            <a:pPr marL="0" indent="0" defTabSz="955900">
              <a:buNone/>
              <a:defRPr/>
            </a:pPr>
            <a:endParaRPr lang="nl-NL" sz="1200" i="1" baseline="0" dirty="0"/>
          </a:p>
          <a:p>
            <a:pPr marL="0" indent="0" defTabSz="955900">
              <a:buNone/>
              <a:defRPr/>
            </a:pPr>
            <a:r>
              <a:rPr lang="nl-NL" sz="1100" i="1" baseline="0" dirty="0"/>
              <a:t>We hebben gekozen om jullie de route rechtsom te laten fietsen. Echter, als je linksom gaar over de rotonde is het ook goed, mits je alle handelingen goed doet. </a:t>
            </a:r>
            <a:endParaRPr lang="nl-NL" sz="1100" baseline="0"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7</a:t>
            </a:fld>
            <a:endParaRPr lang="nl-NL"/>
          </a:p>
        </p:txBody>
      </p:sp>
    </p:spTree>
    <p:extLst>
      <p:ext uri="{BB962C8B-B14F-4D97-AF65-F5344CB8AC3E}">
        <p14:creationId xmlns:p14="http://schemas.microsoft.com/office/powerpoint/2010/main" val="25938330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nl-NL" sz="1200" dirty="0">
                <a:solidFill>
                  <a:schemeClr val="tx1"/>
                </a:solidFill>
                <a:latin typeface="+mn-lt"/>
              </a:rPr>
              <a:t>Antwoorden:</a:t>
            </a:r>
          </a:p>
          <a:p>
            <a:pPr marL="228600" indent="-228600">
              <a:buAutoNum type="arabicPeriod"/>
            </a:pPr>
            <a:r>
              <a:rPr lang="nl-NL" sz="1200" dirty="0">
                <a:solidFill>
                  <a:schemeClr val="tx1"/>
                </a:solidFill>
                <a:latin typeface="+mn-lt"/>
              </a:rPr>
              <a:t>Je fietst op een breed fietspad </a:t>
            </a:r>
            <a:r>
              <a:rPr lang="nl-NL" sz="1200" dirty="0">
                <a:solidFill>
                  <a:schemeClr val="tx1"/>
                </a:solidFill>
                <a:effectLst/>
                <a:latin typeface="+mn-lt"/>
                <a:ea typeface="Calibri" panose="020F0502020204030204" pitchFamily="34" charset="0"/>
                <a:cs typeface="Times New Roman" panose="02020603050405020304" pitchFamily="18" charset="0"/>
              </a:rPr>
              <a:t>met voorsorteervakken voor de fietsers die linksaf slaan of rechtdoor gaan. </a:t>
            </a:r>
            <a:r>
              <a:rPr lang="nl-NL" sz="1200" dirty="0">
                <a:solidFill>
                  <a:schemeClr val="tx1"/>
                </a:solidFill>
                <a:latin typeface="+mn-lt"/>
              </a:rPr>
              <a:t>Jij gaat naar rechts. Als er fietsers moeten wachten voor het verkeerslicht dan zou jij er dus makkelijk langs moeten kunnen fietsen. </a:t>
            </a:r>
          </a:p>
          <a:p>
            <a:pPr marL="228600" indent="-228600">
              <a:buAutoNum type="arabicPeriod"/>
            </a:pPr>
            <a:r>
              <a:rPr lang="nl-NL" sz="1200" dirty="0">
                <a:solidFill>
                  <a:schemeClr val="tx1"/>
                </a:solidFill>
                <a:latin typeface="+mn-lt"/>
              </a:rPr>
              <a:t>Kijk over je rechterschouder (om te zien of er voetgangers rechtdoor gaan naar het verkeerslicht), steek je rechterhand uit, kijk of er niemand van links komt er maak een korte bocht naar rechts. </a:t>
            </a:r>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8</a:t>
            </a:fld>
            <a:endParaRPr lang="nl-NL"/>
          </a:p>
        </p:txBody>
      </p:sp>
    </p:spTree>
    <p:extLst>
      <p:ext uri="{BB962C8B-B14F-4D97-AF65-F5344CB8AC3E}">
        <p14:creationId xmlns:p14="http://schemas.microsoft.com/office/powerpoint/2010/main" val="41456196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sz="1200" dirty="0">
                <a:solidFill>
                  <a:schemeClr val="tx1"/>
                </a:solidFill>
                <a:latin typeface="+mn-lt"/>
              </a:rPr>
              <a:t>Antwoorden:</a:t>
            </a:r>
          </a:p>
          <a:p>
            <a:pPr marL="228600" indent="-228600">
              <a:buAutoNum type="arabicPeriod"/>
            </a:pPr>
            <a:r>
              <a:rPr lang="nl-NL" sz="1200" dirty="0">
                <a:solidFill>
                  <a:schemeClr val="tx1"/>
                </a:solidFill>
                <a:latin typeface="+mn-lt"/>
              </a:rPr>
              <a:t>Aan de rechterkant is een uitrit. Je hoeft aan bestuurders van rechts dus geen voorrang te verlenen. Maar rechtdoor op dezelfde weg gaat voor, dus aan tegenliggers en verkeer dat achter je rijdt moet je voorrang verlenen. Kijken over de schouder is hier zeer belangrijk!</a:t>
            </a:r>
          </a:p>
          <a:p>
            <a:pPr marL="228600" indent="-228600">
              <a:buAutoNum type="arabicPeriod"/>
            </a:pPr>
            <a:r>
              <a:rPr lang="nl-NL" sz="1200" dirty="0">
                <a:solidFill>
                  <a:schemeClr val="tx1"/>
                </a:solidFill>
                <a:latin typeface="+mn-lt"/>
              </a:rPr>
              <a:t>Kijk over je linkerschouder, blijf rechts rijden, steek je linkerhand uit.</a:t>
            </a:r>
            <a:r>
              <a:rPr lang="nl-NL" sz="1200" baseline="0" dirty="0">
                <a:solidFill>
                  <a:schemeClr val="tx1"/>
                </a:solidFill>
                <a:latin typeface="+mn-lt"/>
              </a:rPr>
              <a:t> Let ook op </a:t>
            </a:r>
            <a:r>
              <a:rPr lang="nl-NL" sz="1200" dirty="0">
                <a:solidFill>
                  <a:schemeClr val="tx1"/>
                </a:solidFill>
                <a:effectLst/>
                <a:latin typeface="+mn-lt"/>
                <a:ea typeface="Calibri" panose="020F0502020204030204" pitchFamily="34" charset="0"/>
                <a:cs typeface="Times New Roman" panose="02020603050405020304" pitchFamily="18" charset="0"/>
              </a:rPr>
              <a:t>verkeer van rechts en tegemoetkomend verkeer</a:t>
            </a:r>
            <a:r>
              <a:rPr lang="nl-NL" sz="1200" baseline="0" dirty="0">
                <a:solidFill>
                  <a:schemeClr val="tx1"/>
                </a:solidFill>
                <a:latin typeface="+mn-lt"/>
              </a:rPr>
              <a:t>. Komt er iets van achter of voor: voorrang geven! Rechtdoor op dezelfde weg gaat voor. Stop als het nodig is en kijk net zo lang tot de weg vrij is. Doe voor de bocht je hand weer aan het stuur en m</a:t>
            </a:r>
            <a:r>
              <a:rPr lang="nl-NL" sz="1200" dirty="0">
                <a:solidFill>
                  <a:schemeClr val="tx1"/>
                </a:solidFill>
                <a:latin typeface="+mn-lt"/>
              </a:rPr>
              <a:t>aak dan een lange, ruime bocht naar links. </a:t>
            </a:r>
          </a:p>
          <a:p>
            <a:endParaRPr lang="nl-NL" dirty="0"/>
          </a:p>
        </p:txBody>
      </p:sp>
      <p:sp>
        <p:nvSpPr>
          <p:cNvPr id="4" name="Tijdelijke aanduiding voor dianummer 3"/>
          <p:cNvSpPr>
            <a:spLocks noGrp="1"/>
          </p:cNvSpPr>
          <p:nvPr>
            <p:ph type="sldNum" sz="quarter" idx="10"/>
          </p:nvPr>
        </p:nvSpPr>
        <p:spPr/>
        <p:txBody>
          <a:bodyPr/>
          <a:lstStyle/>
          <a:p>
            <a:fld id="{A3B884B5-D352-42D2-810D-15C322CF9CFA}" type="slidenum">
              <a:rPr lang="nl-NL" smtClean="0"/>
              <a:t>9</a:t>
            </a:fld>
            <a:endParaRPr lang="nl-NL"/>
          </a:p>
        </p:txBody>
      </p:sp>
    </p:spTree>
    <p:extLst>
      <p:ext uri="{BB962C8B-B14F-4D97-AF65-F5344CB8AC3E}">
        <p14:creationId xmlns:p14="http://schemas.microsoft.com/office/powerpoint/2010/main" val="297051694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dia-zonder afbeelding">
    <p:spTree>
      <p:nvGrpSpPr>
        <p:cNvPr id="1" name=""/>
        <p:cNvGrpSpPr/>
        <p:nvPr/>
      </p:nvGrpSpPr>
      <p:grpSpPr>
        <a:xfrm>
          <a:off x="0" y="0"/>
          <a:ext cx="0" cy="0"/>
          <a:chOff x="0" y="0"/>
          <a:chExt cx="0" cy="0"/>
        </a:xfrm>
      </p:grpSpPr>
      <p:sp>
        <p:nvSpPr>
          <p:cNvPr id="2" name="Titel 1"/>
          <p:cNvSpPr>
            <a:spLocks noGrp="1"/>
          </p:cNvSpPr>
          <p:nvPr>
            <p:ph type="ctrTitle"/>
          </p:nvPr>
        </p:nvSpPr>
        <p:spPr>
          <a:xfrm>
            <a:off x="758463" y="2454273"/>
            <a:ext cx="8241603" cy="1232429"/>
          </a:xfrm>
        </p:spPr>
        <p:txBody>
          <a:bodyPr anchor="t">
            <a:normAutofit/>
          </a:bodyPr>
          <a:lstStyle>
            <a:lvl1pPr algn="l">
              <a:defRPr sz="5400"/>
            </a:lvl1pPr>
          </a:lstStyle>
          <a:p>
            <a:r>
              <a:rPr lang="nl-NL"/>
              <a:t>Klik om de stijl te bewerken</a:t>
            </a:r>
          </a:p>
        </p:txBody>
      </p:sp>
      <p:sp>
        <p:nvSpPr>
          <p:cNvPr id="3" name="Ondertitel 2"/>
          <p:cNvSpPr>
            <a:spLocks noGrp="1"/>
          </p:cNvSpPr>
          <p:nvPr>
            <p:ph type="subTitle" idx="1"/>
          </p:nvPr>
        </p:nvSpPr>
        <p:spPr>
          <a:xfrm>
            <a:off x="758462" y="3796769"/>
            <a:ext cx="8241603" cy="529697"/>
          </a:xfrm>
        </p:spPr>
        <p:txBody>
          <a:bodyPr/>
          <a:lstStyle>
            <a:lvl1pPr marL="0" indent="0" algn="l">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sp>
        <p:nvSpPr>
          <p:cNvPr id="9" name="Tijdelijke aanduiding voor afbeelding 8"/>
          <p:cNvSpPr>
            <a:spLocks noGrp="1"/>
          </p:cNvSpPr>
          <p:nvPr>
            <p:ph type="pic" sz="quarter" idx="10" hasCustomPrompt="1"/>
          </p:nvPr>
        </p:nvSpPr>
        <p:spPr>
          <a:xfrm>
            <a:off x="6629398" y="194733"/>
            <a:ext cx="2370667" cy="1600200"/>
          </a:xfrm>
        </p:spPr>
        <p:txBody>
          <a:bodyPr>
            <a:normAutofit/>
          </a:bodyPr>
          <a:lstStyle>
            <a:lvl1pPr marL="0" indent="0">
              <a:buNone/>
              <a:defRPr sz="2000"/>
            </a:lvl1pPr>
          </a:lstStyle>
          <a:p>
            <a:r>
              <a:rPr lang="nl-NL"/>
              <a:t>Plaats logo van klant</a:t>
            </a:r>
          </a:p>
        </p:txBody>
      </p:sp>
      <p:sp>
        <p:nvSpPr>
          <p:cNvPr id="10" name="Tijdelijke aanduiding voor tekst 4"/>
          <p:cNvSpPr>
            <a:spLocks noGrp="1"/>
          </p:cNvSpPr>
          <p:nvPr>
            <p:ph type="body" sz="quarter" idx="11" hasCustomPrompt="1"/>
          </p:nvPr>
        </p:nvSpPr>
        <p:spPr>
          <a:xfrm>
            <a:off x="758462" y="4758267"/>
            <a:ext cx="8241603" cy="897468"/>
          </a:xfrm>
        </p:spPr>
        <p:txBody>
          <a:bodyPr>
            <a:normAutofit/>
          </a:bodyPr>
          <a:lstStyle>
            <a:lvl1pPr marL="0" indent="0">
              <a:buNone/>
              <a:defRPr sz="2400" baseline="0"/>
            </a:lvl1pPr>
          </a:lstStyle>
          <a:p>
            <a:pPr lvl="0"/>
            <a:r>
              <a:rPr lang="nl-NL"/>
              <a:t>Klik om namen van trainer(s) te plaatsen.</a:t>
            </a:r>
          </a:p>
        </p:txBody>
      </p:sp>
      <p:pic>
        <p:nvPicPr>
          <p:cNvPr id="8" name="Afbeelding 13">
            <a:extLst>
              <a:ext uri="{FF2B5EF4-FFF2-40B4-BE49-F238E27FC236}">
                <a16:creationId xmlns:a16="http://schemas.microsoft.com/office/drawing/2014/main" id="{95BC0F6E-B81B-4D97-AE98-27FE5B9990C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316388" y="1408884"/>
            <a:ext cx="1816343" cy="544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ijdelijke aanduiding voor dianummer 5">
            <a:extLst>
              <a:ext uri="{FF2B5EF4-FFF2-40B4-BE49-F238E27FC236}">
                <a16:creationId xmlns:a16="http://schemas.microsoft.com/office/drawing/2014/main" id="{F496A9B8-173C-40F1-A969-14AE57D8E9B1}"/>
              </a:ext>
            </a:extLst>
          </p:cNvPr>
          <p:cNvSpPr>
            <a:spLocks noGrp="1"/>
          </p:cNvSpPr>
          <p:nvPr>
            <p:ph type="sldNum" sz="quarter" idx="4"/>
          </p:nvPr>
        </p:nvSpPr>
        <p:spPr>
          <a:xfrm>
            <a:off x="194733" y="6339152"/>
            <a:ext cx="8043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928AA-0446-4365-96C4-50C6336914B1}" type="slidenum">
              <a:rPr lang="nl-NL" smtClean="0"/>
              <a:pPr/>
              <a:t>‹nr.›</a:t>
            </a:fld>
            <a:endParaRPr lang="nl-NL"/>
          </a:p>
        </p:txBody>
      </p:sp>
    </p:spTree>
    <p:extLst>
      <p:ext uri="{BB962C8B-B14F-4D97-AF65-F5344CB8AC3E}">
        <p14:creationId xmlns:p14="http://schemas.microsoft.com/office/powerpoint/2010/main" val="2471963425"/>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fbeelding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4732" y="2057400"/>
            <a:ext cx="2540867" cy="618067"/>
          </a:xfrm>
        </p:spPr>
        <p:txBody>
          <a:bodyPr anchor="b">
            <a:noAutofit/>
          </a:bodyPr>
          <a:lstStyle>
            <a:lvl1pPr>
              <a:defRPr sz="1800"/>
            </a:lvl1pPr>
          </a:lstStyle>
          <a:p>
            <a:r>
              <a:rPr lang="nl-NL"/>
              <a:t>Klik om de stijl te bewerken</a:t>
            </a:r>
          </a:p>
        </p:txBody>
      </p:sp>
      <p:sp>
        <p:nvSpPr>
          <p:cNvPr id="3" name="Tijdelijke aanduiding voor afbeelding 2"/>
          <p:cNvSpPr>
            <a:spLocks noGrp="1"/>
          </p:cNvSpPr>
          <p:nvPr>
            <p:ph type="pic" idx="1"/>
          </p:nvPr>
        </p:nvSpPr>
        <p:spPr>
          <a:xfrm>
            <a:off x="3183467" y="719667"/>
            <a:ext cx="8171921" cy="545253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nl-NL"/>
              <a:t>Klik op het pictogram als u een afbeelding wilt toevoegen</a:t>
            </a:r>
          </a:p>
        </p:txBody>
      </p:sp>
      <p:sp>
        <p:nvSpPr>
          <p:cNvPr id="4" name="Tijdelijke aanduiding voor tekst 3"/>
          <p:cNvSpPr>
            <a:spLocks noGrp="1"/>
          </p:cNvSpPr>
          <p:nvPr>
            <p:ph type="body" sz="half" idx="2"/>
          </p:nvPr>
        </p:nvSpPr>
        <p:spPr>
          <a:xfrm>
            <a:off x="194733" y="2785533"/>
            <a:ext cx="2540866" cy="33866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7" name="Tijdelijke aanduiding voor dianummer 6"/>
          <p:cNvSpPr>
            <a:spLocks noGrp="1"/>
          </p:cNvSpPr>
          <p:nvPr>
            <p:ph type="sldNum" sz="quarter" idx="12"/>
          </p:nvPr>
        </p:nvSpPr>
        <p:spPr/>
        <p:txBody>
          <a:bodyPr/>
          <a:lstStyle/>
          <a:p>
            <a:fld id="{AB0928AA-0446-4365-96C4-50C6336914B1}" type="slidenum">
              <a:rPr lang="nl-NL" smtClean="0"/>
              <a:t>‹nr.›</a:t>
            </a:fld>
            <a:endParaRPr lang="nl-NL"/>
          </a:p>
        </p:txBody>
      </p:sp>
      <p:sp>
        <p:nvSpPr>
          <p:cNvPr id="8" name="Rechthoek 7"/>
          <p:cNvSpPr/>
          <p:nvPr userDrawn="1"/>
        </p:nvSpPr>
        <p:spPr>
          <a:xfrm flipH="1">
            <a:off x="2941533" y="-22518"/>
            <a:ext cx="36000" cy="6880518"/>
          </a:xfrm>
          <a:prstGeom prst="rect">
            <a:avLst/>
          </a:prstGeom>
          <a:gradFill flip="none" rotWithShape="1">
            <a:gsLst>
              <a:gs pos="0">
                <a:srgbClr val="F48222"/>
              </a:gs>
              <a:gs pos="21000">
                <a:srgbClr val="E8211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794313126"/>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Video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194732" y="2057400"/>
            <a:ext cx="2540867" cy="618067"/>
          </a:xfrm>
        </p:spPr>
        <p:txBody>
          <a:bodyPr anchor="b">
            <a:noAutofit/>
          </a:bodyPr>
          <a:lstStyle>
            <a:lvl1pPr>
              <a:defRPr sz="1800"/>
            </a:lvl1pPr>
          </a:lstStyle>
          <a:p>
            <a:r>
              <a:rPr lang="nl-NL"/>
              <a:t>Klik om de stijl te bewerken</a:t>
            </a:r>
          </a:p>
        </p:txBody>
      </p:sp>
      <p:sp>
        <p:nvSpPr>
          <p:cNvPr id="4" name="Tijdelijke aanduiding voor tekst 3"/>
          <p:cNvSpPr>
            <a:spLocks noGrp="1"/>
          </p:cNvSpPr>
          <p:nvPr>
            <p:ph type="body" sz="half" idx="2"/>
          </p:nvPr>
        </p:nvSpPr>
        <p:spPr>
          <a:xfrm>
            <a:off x="194733" y="2785533"/>
            <a:ext cx="2540866" cy="33866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7" name="Tijdelijke aanduiding voor dianummer 6"/>
          <p:cNvSpPr>
            <a:spLocks noGrp="1"/>
          </p:cNvSpPr>
          <p:nvPr>
            <p:ph type="sldNum" sz="quarter" idx="12"/>
          </p:nvPr>
        </p:nvSpPr>
        <p:spPr/>
        <p:txBody>
          <a:bodyPr/>
          <a:lstStyle/>
          <a:p>
            <a:fld id="{AB0928AA-0446-4365-96C4-50C6336914B1}" type="slidenum">
              <a:rPr lang="nl-NL" smtClean="0"/>
              <a:t>‹nr.›</a:t>
            </a:fld>
            <a:endParaRPr lang="nl-NL"/>
          </a:p>
        </p:txBody>
      </p:sp>
      <p:sp>
        <p:nvSpPr>
          <p:cNvPr id="8" name="Rechthoek 7"/>
          <p:cNvSpPr/>
          <p:nvPr userDrawn="1"/>
        </p:nvSpPr>
        <p:spPr>
          <a:xfrm flipH="1">
            <a:off x="2941533" y="-22518"/>
            <a:ext cx="36000" cy="6880518"/>
          </a:xfrm>
          <a:prstGeom prst="rect">
            <a:avLst/>
          </a:prstGeom>
          <a:gradFill flip="none" rotWithShape="1">
            <a:gsLst>
              <a:gs pos="0">
                <a:srgbClr val="F48222"/>
              </a:gs>
              <a:gs pos="21000">
                <a:srgbClr val="E8211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Tijdelijke aanduiding voor media 5"/>
          <p:cNvSpPr>
            <a:spLocks noGrp="1"/>
          </p:cNvSpPr>
          <p:nvPr>
            <p:ph type="media" sz="quarter" idx="13"/>
          </p:nvPr>
        </p:nvSpPr>
        <p:spPr>
          <a:xfrm>
            <a:off x="3183467" y="703263"/>
            <a:ext cx="8212137" cy="5468937"/>
          </a:xfrm>
        </p:spPr>
        <p:txBody>
          <a:bodyPr/>
          <a:lstStyle>
            <a:lvl1pPr marL="0" indent="0">
              <a:buNone/>
              <a:defRPr/>
            </a:lvl1pPr>
          </a:lstStyle>
          <a:p>
            <a:r>
              <a:rPr lang="nl-NL"/>
              <a:t>Klik op het pictogram als u media wilt toevoegen</a:t>
            </a:r>
          </a:p>
        </p:txBody>
      </p:sp>
    </p:spTree>
    <p:extLst>
      <p:ext uri="{BB962C8B-B14F-4D97-AF65-F5344CB8AC3E}">
        <p14:creationId xmlns:p14="http://schemas.microsoft.com/office/powerpoint/2010/main" val="852463168"/>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Opdracht met bijschrift">
    <p:spTree>
      <p:nvGrpSpPr>
        <p:cNvPr id="1" name=""/>
        <p:cNvGrpSpPr/>
        <p:nvPr/>
      </p:nvGrpSpPr>
      <p:grpSpPr>
        <a:xfrm>
          <a:off x="0" y="0"/>
          <a:ext cx="0" cy="0"/>
          <a:chOff x="0" y="0"/>
          <a:chExt cx="0" cy="0"/>
        </a:xfrm>
      </p:grpSpPr>
      <p:sp>
        <p:nvSpPr>
          <p:cNvPr id="4" name="Tijdelijke aanduiding voor tekst 3"/>
          <p:cNvSpPr>
            <a:spLocks noGrp="1"/>
          </p:cNvSpPr>
          <p:nvPr>
            <p:ph type="body" sz="half" idx="2"/>
          </p:nvPr>
        </p:nvSpPr>
        <p:spPr>
          <a:xfrm>
            <a:off x="194733" y="2785533"/>
            <a:ext cx="2540866" cy="338666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7" name="Tijdelijke aanduiding voor dianummer 6"/>
          <p:cNvSpPr>
            <a:spLocks noGrp="1"/>
          </p:cNvSpPr>
          <p:nvPr>
            <p:ph type="sldNum" sz="quarter" idx="12"/>
          </p:nvPr>
        </p:nvSpPr>
        <p:spPr/>
        <p:txBody>
          <a:bodyPr/>
          <a:lstStyle/>
          <a:p>
            <a:fld id="{AB0928AA-0446-4365-96C4-50C6336914B1}" type="slidenum">
              <a:rPr lang="nl-NL" smtClean="0"/>
              <a:t>‹nr.›</a:t>
            </a:fld>
            <a:endParaRPr lang="nl-NL"/>
          </a:p>
        </p:txBody>
      </p:sp>
      <p:sp>
        <p:nvSpPr>
          <p:cNvPr id="8" name="Rechthoek 7"/>
          <p:cNvSpPr/>
          <p:nvPr userDrawn="1"/>
        </p:nvSpPr>
        <p:spPr>
          <a:xfrm flipH="1">
            <a:off x="2941533" y="-22518"/>
            <a:ext cx="36000" cy="6880518"/>
          </a:xfrm>
          <a:prstGeom prst="rect">
            <a:avLst/>
          </a:prstGeom>
          <a:gradFill flip="none" rotWithShape="1">
            <a:gsLst>
              <a:gs pos="0">
                <a:srgbClr val="F48222"/>
              </a:gs>
              <a:gs pos="21000">
                <a:srgbClr val="E82112"/>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9" name="Tijdelijke aanduiding voor inhoud 3"/>
          <p:cNvSpPr>
            <a:spLocks noGrp="1"/>
          </p:cNvSpPr>
          <p:nvPr>
            <p:ph sz="half" idx="15"/>
          </p:nvPr>
        </p:nvSpPr>
        <p:spPr>
          <a:xfrm>
            <a:off x="3187932" y="1219198"/>
            <a:ext cx="8221662" cy="4961467"/>
          </a:xfrm>
        </p:spPr>
        <p:txBody>
          <a:bodyPr/>
          <a:lstStyle>
            <a:lvl1pPr marL="228600" indent="-228600">
              <a:buClr>
                <a:srgbClr val="EF4234"/>
              </a:buClr>
              <a:buFont typeface="Wingdings" panose="05000000000000000000" pitchFamily="2" charset="2"/>
              <a:buChar char="§"/>
              <a:defRPr/>
            </a:lvl1pPr>
            <a:lvl2pPr marL="541338" indent="-269875">
              <a:buClr>
                <a:srgbClr val="EF4234"/>
              </a:buClr>
              <a:buFont typeface="Wingdings" panose="05000000000000000000" pitchFamily="2" charset="2"/>
              <a:buChar char="§"/>
              <a:defRPr lang="nl-NL" sz="2400" kern="1200" smtClean="0">
                <a:solidFill>
                  <a:schemeClr val="tx1"/>
                </a:solidFill>
                <a:latin typeface="+mn-lt"/>
                <a:ea typeface="+mn-ea"/>
                <a:cs typeface="+mn-cs"/>
              </a:defRPr>
            </a:lvl2pPr>
            <a:lvl3pPr marL="804863" indent="-263525">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p:txBody>
      </p:sp>
      <p:sp>
        <p:nvSpPr>
          <p:cNvPr id="11" name="Tijdelijke aanduiding voor tekst 10"/>
          <p:cNvSpPr>
            <a:spLocks noGrp="1"/>
          </p:cNvSpPr>
          <p:nvPr>
            <p:ph type="body" sz="quarter" idx="16" hasCustomPrompt="1"/>
          </p:nvPr>
        </p:nvSpPr>
        <p:spPr>
          <a:xfrm>
            <a:off x="3182937" y="693738"/>
            <a:ext cx="8222191" cy="423862"/>
          </a:xfrm>
        </p:spPr>
        <p:txBody>
          <a:bodyPr/>
          <a:lstStyle>
            <a:lvl1pPr marL="0" indent="0">
              <a:buNone/>
              <a:defRPr b="1">
                <a:solidFill>
                  <a:srgbClr val="EF4234"/>
                </a:solidFill>
              </a:defRPr>
            </a:lvl1pPr>
            <a:lvl2pPr>
              <a:defRPr b="1">
                <a:solidFill>
                  <a:srgbClr val="EF4234"/>
                </a:solidFill>
              </a:defRPr>
            </a:lvl2pPr>
            <a:lvl3pPr>
              <a:defRPr b="1">
                <a:solidFill>
                  <a:srgbClr val="EF4234"/>
                </a:solidFill>
              </a:defRPr>
            </a:lvl3pPr>
            <a:lvl4pPr>
              <a:defRPr b="1">
                <a:solidFill>
                  <a:srgbClr val="EF4234"/>
                </a:solidFill>
              </a:defRPr>
            </a:lvl4pPr>
            <a:lvl5pPr>
              <a:defRPr b="1">
                <a:solidFill>
                  <a:srgbClr val="EF4234"/>
                </a:solidFill>
              </a:defRPr>
            </a:lvl5pPr>
          </a:lstStyle>
          <a:p>
            <a:pPr lvl="0"/>
            <a:r>
              <a:rPr lang="nl-NL"/>
              <a:t>Type titel van opdracht of activiteit</a:t>
            </a:r>
          </a:p>
        </p:txBody>
      </p:sp>
      <p:sp>
        <p:nvSpPr>
          <p:cNvPr id="12" name="Titel 1"/>
          <p:cNvSpPr>
            <a:spLocks noGrp="1"/>
          </p:cNvSpPr>
          <p:nvPr>
            <p:ph type="title"/>
          </p:nvPr>
        </p:nvSpPr>
        <p:spPr>
          <a:xfrm>
            <a:off x="194732" y="2057400"/>
            <a:ext cx="2540867" cy="618067"/>
          </a:xfrm>
        </p:spPr>
        <p:txBody>
          <a:bodyPr anchor="b">
            <a:noAutofit/>
          </a:bodyPr>
          <a:lstStyle>
            <a:lvl1pPr>
              <a:defRPr sz="1800"/>
            </a:lvl1pPr>
          </a:lstStyle>
          <a:p>
            <a:r>
              <a:rPr lang="nl-NL"/>
              <a:t>Klik om de stijl te bewerken</a:t>
            </a:r>
          </a:p>
        </p:txBody>
      </p:sp>
    </p:spTree>
    <p:extLst>
      <p:ext uri="{BB962C8B-B14F-4D97-AF65-F5344CB8AC3E}">
        <p14:creationId xmlns:p14="http://schemas.microsoft.com/office/powerpoint/2010/main" val="1174009965"/>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dia-met afbeelding">
    <p:spTree>
      <p:nvGrpSpPr>
        <p:cNvPr id="1" name=""/>
        <p:cNvGrpSpPr/>
        <p:nvPr/>
      </p:nvGrpSpPr>
      <p:grpSpPr>
        <a:xfrm>
          <a:off x="0" y="0"/>
          <a:ext cx="0" cy="0"/>
          <a:chOff x="0" y="0"/>
          <a:chExt cx="0" cy="0"/>
        </a:xfrm>
      </p:grpSpPr>
      <p:pic>
        <p:nvPicPr>
          <p:cNvPr id="11" name="Afbeelding 13">
            <a:extLst>
              <a:ext uri="{FF2B5EF4-FFF2-40B4-BE49-F238E27FC236}">
                <a16:creationId xmlns:a16="http://schemas.microsoft.com/office/drawing/2014/main" id="{95BC0F6E-B81B-4D97-AE98-27FE5B9990C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316388" y="1408884"/>
            <a:ext cx="1816343" cy="544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el 1"/>
          <p:cNvSpPr>
            <a:spLocks noGrp="1"/>
          </p:cNvSpPr>
          <p:nvPr>
            <p:ph type="ctrTitle"/>
          </p:nvPr>
        </p:nvSpPr>
        <p:spPr>
          <a:xfrm>
            <a:off x="758463" y="2454273"/>
            <a:ext cx="8241603" cy="1232429"/>
          </a:xfrm>
        </p:spPr>
        <p:txBody>
          <a:bodyPr anchor="t">
            <a:normAutofit/>
          </a:bodyPr>
          <a:lstStyle>
            <a:lvl1pPr algn="l">
              <a:defRPr sz="5400"/>
            </a:lvl1pPr>
          </a:lstStyle>
          <a:p>
            <a:r>
              <a:rPr lang="nl-NL"/>
              <a:t>Klik om de stijl te bewerken</a:t>
            </a:r>
          </a:p>
        </p:txBody>
      </p:sp>
      <p:sp>
        <p:nvSpPr>
          <p:cNvPr id="3" name="Ondertitel 2"/>
          <p:cNvSpPr>
            <a:spLocks noGrp="1"/>
          </p:cNvSpPr>
          <p:nvPr>
            <p:ph type="subTitle" idx="1"/>
          </p:nvPr>
        </p:nvSpPr>
        <p:spPr>
          <a:xfrm>
            <a:off x="758462" y="3796769"/>
            <a:ext cx="8241603" cy="529697"/>
          </a:xfrm>
        </p:spPr>
        <p:txBody>
          <a:bodyPr/>
          <a:lstStyle>
            <a:lvl1pPr marL="0" indent="0" algn="l">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 om de ondertitelstijl van het model te bewerken</a:t>
            </a:r>
          </a:p>
        </p:txBody>
      </p:sp>
      <p:pic>
        <p:nvPicPr>
          <p:cNvPr id="7" name="Afbeelding 15">
            <a:extLst>
              <a:ext uri="{FF2B5EF4-FFF2-40B4-BE49-F238E27FC236}">
                <a16:creationId xmlns:a16="http://schemas.microsoft.com/office/drawing/2014/main" id="{C3F8AC32-1219-3F43-A3F7-E80C1AE84985}"/>
              </a:ext>
            </a:extLst>
          </p:cNvPr>
          <p:cNvPicPr>
            <a:picLocks noChangeAspect="1" noChangeArrowheads="1"/>
          </p:cNvPicPr>
          <p:nvPr userDrawn="1"/>
        </p:nvPicPr>
        <p:blipFill>
          <a:blip r:embed="rId3" cstate="screen">
            <a:extLst>
              <a:ext uri="{28A0092B-C50C-407E-A947-70E740481C1C}">
                <a14:useLocalDpi xmlns:a14="http://schemas.microsoft.com/office/drawing/2010/main"/>
              </a:ext>
            </a:extLst>
          </a:blip>
          <a:srcRect/>
          <a:stretch>
            <a:fillRect/>
          </a:stretch>
        </p:blipFill>
        <p:spPr bwMode="auto">
          <a:xfrm>
            <a:off x="8832124" y="2243666"/>
            <a:ext cx="3478402" cy="40737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ijdelijke aanduiding voor afbeelding 8"/>
          <p:cNvSpPr>
            <a:spLocks noGrp="1"/>
          </p:cNvSpPr>
          <p:nvPr>
            <p:ph type="pic" sz="quarter" idx="10" hasCustomPrompt="1"/>
          </p:nvPr>
        </p:nvSpPr>
        <p:spPr>
          <a:xfrm>
            <a:off x="6629398" y="194733"/>
            <a:ext cx="2370667" cy="1600200"/>
          </a:xfrm>
        </p:spPr>
        <p:txBody>
          <a:bodyPr>
            <a:normAutofit/>
          </a:bodyPr>
          <a:lstStyle>
            <a:lvl1pPr marL="0" indent="0">
              <a:buNone/>
              <a:defRPr sz="2000"/>
            </a:lvl1pPr>
          </a:lstStyle>
          <a:p>
            <a:r>
              <a:rPr lang="nl-NL"/>
              <a:t>Plaats logo van klant</a:t>
            </a:r>
          </a:p>
        </p:txBody>
      </p:sp>
      <p:sp>
        <p:nvSpPr>
          <p:cNvPr id="10" name="Tijdelijke aanduiding voor tekst 4"/>
          <p:cNvSpPr>
            <a:spLocks noGrp="1"/>
          </p:cNvSpPr>
          <p:nvPr>
            <p:ph type="body" sz="quarter" idx="11" hasCustomPrompt="1"/>
          </p:nvPr>
        </p:nvSpPr>
        <p:spPr>
          <a:xfrm>
            <a:off x="758462" y="4758267"/>
            <a:ext cx="8241603" cy="897468"/>
          </a:xfrm>
        </p:spPr>
        <p:txBody>
          <a:bodyPr>
            <a:normAutofit/>
          </a:bodyPr>
          <a:lstStyle>
            <a:lvl1pPr marL="0" indent="0">
              <a:buNone/>
              <a:defRPr sz="2400" baseline="0"/>
            </a:lvl1pPr>
          </a:lstStyle>
          <a:p>
            <a:pPr lvl="0"/>
            <a:r>
              <a:rPr lang="nl-NL"/>
              <a:t>Klik om namen van trainer(s) te plaatsen.</a:t>
            </a:r>
          </a:p>
        </p:txBody>
      </p:sp>
      <p:sp>
        <p:nvSpPr>
          <p:cNvPr id="8" name="Tijdelijke aanduiding voor dianummer 5">
            <a:extLst>
              <a:ext uri="{FF2B5EF4-FFF2-40B4-BE49-F238E27FC236}">
                <a16:creationId xmlns:a16="http://schemas.microsoft.com/office/drawing/2014/main" id="{74E99189-68CD-4AF0-8BF6-73F35065D5CA}"/>
              </a:ext>
            </a:extLst>
          </p:cNvPr>
          <p:cNvSpPr>
            <a:spLocks noGrp="1"/>
          </p:cNvSpPr>
          <p:nvPr>
            <p:ph type="sldNum" sz="quarter" idx="4"/>
          </p:nvPr>
        </p:nvSpPr>
        <p:spPr>
          <a:xfrm>
            <a:off x="194733" y="6339152"/>
            <a:ext cx="8043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928AA-0446-4365-96C4-50C6336914B1}" type="slidenum">
              <a:rPr lang="nl-NL" smtClean="0"/>
              <a:pPr/>
              <a:t>‹nr.›</a:t>
            </a:fld>
            <a:endParaRPr lang="nl-NL"/>
          </a:p>
        </p:txBody>
      </p:sp>
    </p:spTree>
    <p:extLst>
      <p:ext uri="{BB962C8B-B14F-4D97-AF65-F5344CB8AC3E}">
        <p14:creationId xmlns:p14="http://schemas.microsoft.com/office/powerpoint/2010/main" val="686849679"/>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a:xfrm>
            <a:off x="1780811" y="702733"/>
            <a:ext cx="9539122" cy="1069611"/>
          </a:xfrm>
        </p:spPr>
        <p:txBody>
          <a:bodyPr>
            <a:normAutofit/>
          </a:bodyPr>
          <a:lstStyle>
            <a:lvl1pPr>
              <a:defRPr sz="3200" b="1">
                <a:solidFill>
                  <a:srgbClr val="EF4234"/>
                </a:solidFill>
              </a:defRPr>
            </a:lvl1pPr>
          </a:lstStyle>
          <a:p>
            <a:r>
              <a:rPr lang="nl-NL"/>
              <a:t>Klik om de stijl te bewerken</a:t>
            </a:r>
          </a:p>
        </p:txBody>
      </p:sp>
      <p:sp>
        <p:nvSpPr>
          <p:cNvPr id="3" name="Tijdelijke aanduiding voor inhoud 2"/>
          <p:cNvSpPr>
            <a:spLocks noGrp="1"/>
          </p:cNvSpPr>
          <p:nvPr>
            <p:ph idx="1"/>
          </p:nvPr>
        </p:nvSpPr>
        <p:spPr>
          <a:xfrm>
            <a:off x="1780811" y="1993015"/>
            <a:ext cx="9539122" cy="4183948"/>
          </a:xfrm>
        </p:spPr>
        <p:txBody>
          <a:bodyPr/>
          <a:lstStyle>
            <a:lvl1pPr marL="228600" indent="-228600">
              <a:buClr>
                <a:srgbClr val="EF4234"/>
              </a:buClr>
              <a:buFont typeface="Wingdings" panose="05000000000000000000" pitchFamily="2" charset="2"/>
              <a:buChar char="§"/>
              <a:defRPr/>
            </a:lvl1pPr>
            <a:lvl2pPr marL="685800" indent="-228600">
              <a:buClr>
                <a:srgbClr val="EF4234"/>
              </a:buClr>
              <a:buFont typeface="Wingdings" panose="05000000000000000000" pitchFamily="2" charset="2"/>
              <a:buChar char="§"/>
              <a:defRPr/>
            </a:lvl2pPr>
            <a:lvl3pPr marL="1143000" indent="-228600">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12"/>
          </p:nvPr>
        </p:nvSpPr>
        <p:spPr/>
        <p:txBody>
          <a:bodyPr/>
          <a:lstStyle/>
          <a:p>
            <a:fld id="{AB0928AA-0446-4365-96C4-50C6336914B1}" type="slidenum">
              <a:rPr lang="nl-NL" smtClean="0"/>
              <a:t>‹nr.›</a:t>
            </a:fld>
            <a:endParaRPr lang="nl-NL"/>
          </a:p>
        </p:txBody>
      </p:sp>
    </p:spTree>
    <p:extLst>
      <p:ext uri="{BB962C8B-B14F-4D97-AF65-F5344CB8AC3E}">
        <p14:creationId xmlns:p14="http://schemas.microsoft.com/office/powerpoint/2010/main" val="3173327091"/>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ekop">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831850" y="2320398"/>
            <a:ext cx="9484538" cy="1819802"/>
          </a:xfrm>
        </p:spPr>
        <p:txBody>
          <a:bodyPr anchor="b">
            <a:normAutofit/>
          </a:bodyPr>
          <a:lstStyle>
            <a:lvl1pPr>
              <a:defRPr sz="5400">
                <a:solidFill>
                  <a:srgbClr val="0069B3"/>
                </a:solidFill>
              </a:defRPr>
            </a:lvl1pPr>
          </a:lstStyle>
          <a:p>
            <a:r>
              <a:rPr lang="nl-NL"/>
              <a:t>Klik om een sectietitel te maken</a:t>
            </a:r>
          </a:p>
        </p:txBody>
      </p:sp>
      <p:sp>
        <p:nvSpPr>
          <p:cNvPr id="3" name="Tijdelijke aanduiding voor tekst 2"/>
          <p:cNvSpPr>
            <a:spLocks noGrp="1"/>
          </p:cNvSpPr>
          <p:nvPr>
            <p:ph type="body" idx="1" hasCustomPrompt="1"/>
          </p:nvPr>
        </p:nvSpPr>
        <p:spPr>
          <a:xfrm>
            <a:off x="831850" y="4301597"/>
            <a:ext cx="9484538" cy="575204"/>
          </a:xfrm>
        </p:spPr>
        <p:txBody>
          <a:bodyPr/>
          <a:lstStyle>
            <a:lvl1pPr marL="0" indent="0">
              <a:buNone/>
              <a:defRPr sz="2400" i="1">
                <a:solidFill>
                  <a:srgbClr val="008399"/>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nl-NL"/>
              <a:t>Klik om de ondertitel van deze sectie te maken</a:t>
            </a:r>
          </a:p>
        </p:txBody>
      </p:sp>
      <p:sp>
        <p:nvSpPr>
          <p:cNvPr id="6" name="Tijdelijke aanduiding voor dianummer 5"/>
          <p:cNvSpPr>
            <a:spLocks noGrp="1"/>
          </p:cNvSpPr>
          <p:nvPr>
            <p:ph type="sldNum" sz="quarter" idx="12"/>
          </p:nvPr>
        </p:nvSpPr>
        <p:spPr/>
        <p:txBody>
          <a:bodyPr/>
          <a:lstStyle/>
          <a:p>
            <a:fld id="{AB0928AA-0446-4365-96C4-50C6336914B1}" type="slidenum">
              <a:rPr lang="nl-NL" smtClean="0"/>
              <a:t>‹nr.›</a:t>
            </a:fld>
            <a:endParaRPr lang="nl-NL"/>
          </a:p>
        </p:txBody>
      </p:sp>
      <p:pic>
        <p:nvPicPr>
          <p:cNvPr id="7" name="Afbeelding 13">
            <a:extLst>
              <a:ext uri="{FF2B5EF4-FFF2-40B4-BE49-F238E27FC236}">
                <a16:creationId xmlns:a16="http://schemas.microsoft.com/office/drawing/2014/main" id="{95BC0F6E-B81B-4D97-AE98-27FE5B9990CE}"/>
              </a:ext>
            </a:extLst>
          </p:cNvPr>
          <p:cNvPicPr>
            <a:picLocks noChangeAspect="1" noChangeArrowheads="1"/>
          </p:cNvPicPr>
          <p:nvPr userDrawn="1"/>
        </p:nvPicPr>
        <p:blipFill rotWithShape="1">
          <a:blip r:embed="rId2" cstate="screen">
            <a:extLst>
              <a:ext uri="{28A0092B-C50C-407E-A947-70E740481C1C}">
                <a14:useLocalDpi xmlns:a14="http://schemas.microsoft.com/office/drawing/2010/main"/>
              </a:ext>
            </a:extLst>
          </a:blip>
          <a:srcRect/>
          <a:stretch/>
        </p:blipFill>
        <p:spPr bwMode="auto">
          <a:xfrm>
            <a:off x="10316388" y="1408884"/>
            <a:ext cx="1816343" cy="54491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68033225"/>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houd van twee">
    <p:spTree>
      <p:nvGrpSpPr>
        <p:cNvPr id="1" name=""/>
        <p:cNvGrpSpPr/>
        <p:nvPr/>
      </p:nvGrpSpPr>
      <p:grpSpPr>
        <a:xfrm>
          <a:off x="0" y="0"/>
          <a:ext cx="0" cy="0"/>
          <a:chOff x="0" y="0"/>
          <a:chExt cx="0" cy="0"/>
        </a:xfrm>
      </p:grpSpPr>
      <p:sp>
        <p:nvSpPr>
          <p:cNvPr id="3" name="Tijdelijke aanduiding voor inhoud 2"/>
          <p:cNvSpPr>
            <a:spLocks noGrp="1"/>
          </p:cNvSpPr>
          <p:nvPr>
            <p:ph sz="half" idx="1"/>
          </p:nvPr>
        </p:nvSpPr>
        <p:spPr>
          <a:xfrm>
            <a:off x="838200" y="1924744"/>
            <a:ext cx="5181600" cy="4153100"/>
          </a:xfrm>
        </p:spPr>
        <p:txBody>
          <a:bodyPr/>
          <a:lstStyle>
            <a:lvl1pPr marL="228600" indent="-228600">
              <a:buClr>
                <a:srgbClr val="EF4234"/>
              </a:buClr>
              <a:buFont typeface="Wingdings" panose="05000000000000000000" pitchFamily="2" charset="2"/>
              <a:buChar char="§"/>
              <a:defRPr/>
            </a:lvl1pPr>
            <a:lvl2pPr marL="541338" indent="-269875">
              <a:buClr>
                <a:srgbClr val="EF4234"/>
              </a:buClr>
              <a:buFont typeface="Wingdings" panose="05000000000000000000" pitchFamily="2" charset="2"/>
              <a:buChar char="§"/>
              <a:defRPr/>
            </a:lvl2pPr>
            <a:lvl3pPr marL="804863" indent="-263525">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p:txBody>
      </p:sp>
      <p:sp>
        <p:nvSpPr>
          <p:cNvPr id="4" name="Tijdelijke aanduiding voor inhoud 3"/>
          <p:cNvSpPr>
            <a:spLocks noGrp="1"/>
          </p:cNvSpPr>
          <p:nvPr>
            <p:ph sz="half" idx="2"/>
          </p:nvPr>
        </p:nvSpPr>
        <p:spPr>
          <a:xfrm>
            <a:off x="6172200" y="1924744"/>
            <a:ext cx="5181600" cy="4153100"/>
          </a:xfrm>
        </p:spPr>
        <p:txBody>
          <a:bodyPr/>
          <a:lstStyle>
            <a:lvl1pPr marL="228600" indent="-228600">
              <a:buClr>
                <a:srgbClr val="EF4234"/>
              </a:buClr>
              <a:buFont typeface="Wingdings" panose="05000000000000000000" pitchFamily="2" charset="2"/>
              <a:buChar char="§"/>
              <a:defRPr/>
            </a:lvl1pPr>
            <a:lvl2pPr marL="541338" indent="-269875">
              <a:buClr>
                <a:srgbClr val="EF4234"/>
              </a:buClr>
              <a:buFont typeface="Wingdings" panose="05000000000000000000" pitchFamily="2" charset="2"/>
              <a:buChar char="§"/>
              <a:defRPr lang="nl-NL" sz="2400" kern="1200" smtClean="0">
                <a:solidFill>
                  <a:schemeClr val="tx1"/>
                </a:solidFill>
                <a:latin typeface="+mn-lt"/>
                <a:ea typeface="+mn-ea"/>
                <a:cs typeface="+mn-cs"/>
              </a:defRPr>
            </a:lvl2pPr>
            <a:lvl3pPr marL="804863" indent="-263525">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p:txBody>
      </p:sp>
      <p:sp>
        <p:nvSpPr>
          <p:cNvPr id="7" name="Tijdelijke aanduiding voor dianummer 6"/>
          <p:cNvSpPr>
            <a:spLocks noGrp="1"/>
          </p:cNvSpPr>
          <p:nvPr>
            <p:ph type="sldNum" sz="quarter" idx="12"/>
          </p:nvPr>
        </p:nvSpPr>
        <p:spPr/>
        <p:txBody>
          <a:bodyPr/>
          <a:lstStyle>
            <a:lvl1pPr>
              <a:defRPr b="1">
                <a:solidFill>
                  <a:srgbClr val="FF0000"/>
                </a:solidFill>
              </a:defRPr>
            </a:lvl1pPr>
          </a:lstStyle>
          <a:p>
            <a:fld id="{AB0928AA-0446-4365-96C4-50C6336914B1}" type="slidenum">
              <a:rPr lang="nl-NL" smtClean="0"/>
              <a:pPr/>
              <a:t>‹nr.›</a:t>
            </a:fld>
            <a:endParaRPr lang="nl-NL"/>
          </a:p>
        </p:txBody>
      </p:sp>
      <p:sp>
        <p:nvSpPr>
          <p:cNvPr id="10" name="Tijdelijke aanduiding voor tekst 9"/>
          <p:cNvSpPr>
            <a:spLocks noGrp="1"/>
          </p:cNvSpPr>
          <p:nvPr>
            <p:ph type="body" sz="quarter" idx="13"/>
          </p:nvPr>
        </p:nvSpPr>
        <p:spPr>
          <a:xfrm>
            <a:off x="1778530" y="815975"/>
            <a:ext cx="9575270" cy="947738"/>
          </a:xfrm>
        </p:spPr>
        <p:txBody>
          <a:bodyPr anchor="b">
            <a:normAutofit/>
          </a:bodyPr>
          <a:lstStyle>
            <a:lvl1pPr marL="0" indent="0">
              <a:buNone/>
              <a:defRPr lang="nl-NL" sz="3200" b="1" kern="1200" smtClean="0">
                <a:solidFill>
                  <a:srgbClr val="EF4234"/>
                </a:solidFill>
                <a:latin typeface="+mj-lt"/>
                <a:ea typeface="+mj-ea"/>
                <a:cs typeface="+mj-cs"/>
              </a:defRPr>
            </a:lvl1pPr>
          </a:lstStyle>
          <a:p>
            <a:pPr lvl="0"/>
            <a:r>
              <a:rPr lang="nl-NL"/>
              <a:t>Tekststijl van het model bewerken</a:t>
            </a:r>
          </a:p>
        </p:txBody>
      </p:sp>
    </p:spTree>
    <p:extLst>
      <p:ext uri="{BB962C8B-B14F-4D97-AF65-F5344CB8AC3E}">
        <p14:creationId xmlns:p14="http://schemas.microsoft.com/office/powerpoint/2010/main" val="3886437548"/>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gelijking">
    <p:spTree>
      <p:nvGrpSpPr>
        <p:cNvPr id="1" name=""/>
        <p:cNvGrpSpPr/>
        <p:nvPr/>
      </p:nvGrpSpPr>
      <p:grpSpPr>
        <a:xfrm>
          <a:off x="0" y="0"/>
          <a:ext cx="0" cy="0"/>
          <a:chOff x="0" y="0"/>
          <a:chExt cx="0" cy="0"/>
        </a:xfrm>
      </p:grpSpPr>
      <p:sp>
        <p:nvSpPr>
          <p:cNvPr id="19" name="Tijdelijke aanduiding voor tekst 18"/>
          <p:cNvSpPr>
            <a:spLocks noGrp="1"/>
          </p:cNvSpPr>
          <p:nvPr>
            <p:ph type="body" sz="quarter" idx="15"/>
          </p:nvPr>
        </p:nvSpPr>
        <p:spPr>
          <a:xfrm>
            <a:off x="1785938" y="950913"/>
            <a:ext cx="9567862" cy="822325"/>
          </a:xfrm>
        </p:spPr>
        <p:txBody>
          <a:bodyPr anchor="b">
            <a:normAutofit/>
          </a:bodyPr>
          <a:lstStyle>
            <a:lvl1pPr marL="0" indent="0">
              <a:buNone/>
              <a:defRPr sz="3200" b="1">
                <a:solidFill>
                  <a:srgbClr val="EF4234"/>
                </a:solidFill>
              </a:defRPr>
            </a:lvl1pPr>
          </a:lstStyle>
          <a:p>
            <a:pPr lvl="0"/>
            <a:r>
              <a:rPr lang="nl-NL"/>
              <a:t>Tekststijl van het model bewerken</a:t>
            </a:r>
          </a:p>
        </p:txBody>
      </p:sp>
      <p:sp>
        <p:nvSpPr>
          <p:cNvPr id="3" name="Tijdelijke aanduiding voor tekst 2"/>
          <p:cNvSpPr>
            <a:spLocks noGrp="1"/>
          </p:cNvSpPr>
          <p:nvPr>
            <p:ph type="body" idx="1"/>
          </p:nvPr>
        </p:nvSpPr>
        <p:spPr>
          <a:xfrm>
            <a:off x="839788" y="1913467"/>
            <a:ext cx="5157787" cy="5916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5" name="Tijdelijke aanduiding voor tekst 4"/>
          <p:cNvSpPr>
            <a:spLocks noGrp="1"/>
          </p:cNvSpPr>
          <p:nvPr>
            <p:ph type="body" sz="quarter" idx="3"/>
          </p:nvPr>
        </p:nvSpPr>
        <p:spPr>
          <a:xfrm>
            <a:off x="6172200" y="1913467"/>
            <a:ext cx="5183188" cy="59160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nl-NL"/>
              <a:t>Tekststijl van het model bewerken</a:t>
            </a:r>
          </a:p>
        </p:txBody>
      </p:sp>
      <p:sp>
        <p:nvSpPr>
          <p:cNvPr id="9" name="Tijdelijke aanduiding voor dianummer 8"/>
          <p:cNvSpPr>
            <a:spLocks noGrp="1"/>
          </p:cNvSpPr>
          <p:nvPr>
            <p:ph type="sldNum" sz="quarter" idx="12"/>
          </p:nvPr>
        </p:nvSpPr>
        <p:spPr/>
        <p:txBody>
          <a:bodyPr/>
          <a:lstStyle/>
          <a:p>
            <a:fld id="{AB0928AA-0446-4365-96C4-50C6336914B1}" type="slidenum">
              <a:rPr lang="nl-NL" smtClean="0"/>
              <a:t>‹nr.›</a:t>
            </a:fld>
            <a:endParaRPr lang="nl-NL"/>
          </a:p>
        </p:txBody>
      </p:sp>
      <p:sp>
        <p:nvSpPr>
          <p:cNvPr id="10" name="Tijdelijke aanduiding voor inhoud 2"/>
          <p:cNvSpPr>
            <a:spLocks noGrp="1"/>
          </p:cNvSpPr>
          <p:nvPr>
            <p:ph sz="half" idx="13"/>
          </p:nvPr>
        </p:nvSpPr>
        <p:spPr>
          <a:xfrm>
            <a:off x="838200" y="2573866"/>
            <a:ext cx="5181600" cy="3503977"/>
          </a:xfrm>
        </p:spPr>
        <p:txBody>
          <a:bodyPr/>
          <a:lstStyle>
            <a:lvl1pPr marL="228600" indent="-228600">
              <a:buClr>
                <a:srgbClr val="EF4234"/>
              </a:buClr>
              <a:buFont typeface="Wingdings" panose="05000000000000000000" pitchFamily="2" charset="2"/>
              <a:buChar char="§"/>
              <a:defRPr/>
            </a:lvl1pPr>
            <a:lvl2pPr marL="541338" indent="-269875">
              <a:buClr>
                <a:srgbClr val="EF4234"/>
              </a:buClr>
              <a:buFont typeface="Wingdings" panose="05000000000000000000" pitchFamily="2" charset="2"/>
              <a:buChar char="§"/>
              <a:defRPr/>
            </a:lvl2pPr>
            <a:lvl3pPr marL="804863" indent="-263525">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p:txBody>
      </p:sp>
      <p:sp>
        <p:nvSpPr>
          <p:cNvPr id="11" name="Tijdelijke aanduiding voor inhoud 3"/>
          <p:cNvSpPr>
            <a:spLocks noGrp="1"/>
          </p:cNvSpPr>
          <p:nvPr>
            <p:ph sz="half" idx="2"/>
          </p:nvPr>
        </p:nvSpPr>
        <p:spPr>
          <a:xfrm>
            <a:off x="6172200" y="2573866"/>
            <a:ext cx="5181600" cy="3503977"/>
          </a:xfrm>
        </p:spPr>
        <p:txBody>
          <a:bodyPr/>
          <a:lstStyle>
            <a:lvl1pPr marL="228600" indent="-228600">
              <a:buClr>
                <a:srgbClr val="EF4234"/>
              </a:buClr>
              <a:buFont typeface="Wingdings" panose="05000000000000000000" pitchFamily="2" charset="2"/>
              <a:buChar char="§"/>
              <a:defRPr/>
            </a:lvl1pPr>
            <a:lvl2pPr marL="541338" indent="-269875">
              <a:buClr>
                <a:srgbClr val="EF4234"/>
              </a:buClr>
              <a:buFont typeface="Wingdings" panose="05000000000000000000" pitchFamily="2" charset="2"/>
              <a:buChar char="§"/>
              <a:defRPr lang="nl-NL" sz="2400" kern="1200" smtClean="0">
                <a:solidFill>
                  <a:schemeClr val="tx1"/>
                </a:solidFill>
                <a:latin typeface="+mn-lt"/>
                <a:ea typeface="+mn-ea"/>
                <a:cs typeface="+mn-cs"/>
              </a:defRPr>
            </a:lvl2pPr>
            <a:lvl3pPr marL="804863" indent="-263525">
              <a:buClr>
                <a:srgbClr val="EF4234"/>
              </a:buClr>
              <a:buFont typeface="Wingdings" panose="05000000000000000000" pitchFamily="2" charset="2"/>
              <a:buChar char="§"/>
              <a:defRPr/>
            </a:lvl3pPr>
            <a:lvl4pPr marL="1600200" indent="-228600">
              <a:buClr>
                <a:srgbClr val="EF4234"/>
              </a:buClr>
              <a:buFont typeface="Wingdings" panose="05000000000000000000" pitchFamily="2" charset="2"/>
              <a:buChar char="§"/>
              <a:defRPr/>
            </a:lvl4pPr>
            <a:lvl5pPr marL="2057400" indent="-228600">
              <a:buClr>
                <a:srgbClr val="EF4234"/>
              </a:buClr>
              <a:buFont typeface="Wingdings" panose="05000000000000000000" pitchFamily="2" charset="2"/>
              <a:buChar char="§"/>
              <a:defRPr/>
            </a:lvl5pPr>
          </a:lstStyle>
          <a:p>
            <a:pPr lvl="0"/>
            <a:r>
              <a:rPr lang="nl-NL"/>
              <a:t>Tekststijl van het model bewerken</a:t>
            </a:r>
          </a:p>
          <a:p>
            <a:pPr lvl="1"/>
            <a:r>
              <a:rPr lang="nl-NL"/>
              <a:t>Tweede niveau</a:t>
            </a:r>
          </a:p>
          <a:p>
            <a:pPr lvl="2"/>
            <a:r>
              <a:rPr lang="nl-NL"/>
              <a:t>Derde niveau</a:t>
            </a:r>
          </a:p>
        </p:txBody>
      </p:sp>
      <p:cxnSp>
        <p:nvCxnSpPr>
          <p:cNvPr id="14" name="Rechte verbindingslijn 13"/>
          <p:cNvCxnSpPr/>
          <p:nvPr userDrawn="1"/>
        </p:nvCxnSpPr>
        <p:spPr>
          <a:xfrm>
            <a:off x="838200" y="2505075"/>
            <a:ext cx="5181600" cy="0"/>
          </a:xfrm>
          <a:prstGeom prst="line">
            <a:avLst/>
          </a:prstGeom>
          <a:ln w="38100">
            <a:solidFill>
              <a:srgbClr val="EF4234"/>
            </a:solidFill>
          </a:ln>
        </p:spPr>
        <p:style>
          <a:lnRef idx="1">
            <a:schemeClr val="accent1"/>
          </a:lnRef>
          <a:fillRef idx="0">
            <a:schemeClr val="accent1"/>
          </a:fillRef>
          <a:effectRef idx="0">
            <a:schemeClr val="accent1"/>
          </a:effectRef>
          <a:fontRef idx="minor">
            <a:schemeClr val="tx1"/>
          </a:fontRef>
        </p:style>
      </p:cxnSp>
      <p:cxnSp>
        <p:nvCxnSpPr>
          <p:cNvPr id="15" name="Rechte verbindingslijn 14"/>
          <p:cNvCxnSpPr/>
          <p:nvPr userDrawn="1"/>
        </p:nvCxnSpPr>
        <p:spPr>
          <a:xfrm>
            <a:off x="6172200" y="2504017"/>
            <a:ext cx="5181600" cy="0"/>
          </a:xfrm>
          <a:prstGeom prst="line">
            <a:avLst/>
          </a:prstGeom>
          <a:ln w="38100">
            <a:solidFill>
              <a:srgbClr val="EF423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36753213"/>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Alleen titel">
    <p:spTree>
      <p:nvGrpSpPr>
        <p:cNvPr id="1" name=""/>
        <p:cNvGrpSpPr/>
        <p:nvPr/>
      </p:nvGrpSpPr>
      <p:grpSpPr>
        <a:xfrm>
          <a:off x="0" y="0"/>
          <a:ext cx="0" cy="0"/>
          <a:chOff x="0" y="0"/>
          <a:chExt cx="0" cy="0"/>
        </a:xfrm>
      </p:grpSpPr>
      <p:sp>
        <p:nvSpPr>
          <p:cNvPr id="2" name="Titel 1"/>
          <p:cNvSpPr>
            <a:spLocks noGrp="1"/>
          </p:cNvSpPr>
          <p:nvPr>
            <p:ph type="title"/>
          </p:nvPr>
        </p:nvSpPr>
        <p:spPr>
          <a:xfrm>
            <a:off x="1780811" y="778933"/>
            <a:ext cx="9539122" cy="993411"/>
          </a:xfrm>
        </p:spPr>
        <p:txBody>
          <a:bodyPr>
            <a:normAutofit/>
          </a:bodyPr>
          <a:lstStyle>
            <a:lvl1pPr>
              <a:defRPr lang="nl-NL" sz="3200" b="1" kern="1200">
                <a:solidFill>
                  <a:srgbClr val="EF4234"/>
                </a:solidFill>
                <a:latin typeface="+mn-lt"/>
                <a:ea typeface="+mn-ea"/>
                <a:cs typeface="+mn-cs"/>
              </a:defRPr>
            </a:lvl1pPr>
          </a:lstStyle>
          <a:p>
            <a:r>
              <a:rPr lang="nl-NL"/>
              <a:t>Klik om de stijl te bewerken</a:t>
            </a:r>
          </a:p>
        </p:txBody>
      </p:sp>
      <p:sp>
        <p:nvSpPr>
          <p:cNvPr id="5" name="Tijdelijke aanduiding voor dianummer 4"/>
          <p:cNvSpPr>
            <a:spLocks noGrp="1"/>
          </p:cNvSpPr>
          <p:nvPr>
            <p:ph type="sldNum" sz="quarter" idx="12"/>
          </p:nvPr>
        </p:nvSpPr>
        <p:spPr/>
        <p:txBody>
          <a:bodyPr/>
          <a:lstStyle/>
          <a:p>
            <a:fld id="{AB0928AA-0446-4365-96C4-50C6336914B1}" type="slidenum">
              <a:rPr lang="nl-NL" smtClean="0"/>
              <a:t>‹nr.›</a:t>
            </a:fld>
            <a:endParaRPr lang="nl-NL"/>
          </a:p>
        </p:txBody>
      </p:sp>
    </p:spTree>
    <p:extLst>
      <p:ext uri="{BB962C8B-B14F-4D97-AF65-F5344CB8AC3E}">
        <p14:creationId xmlns:p14="http://schemas.microsoft.com/office/powerpoint/2010/main" val="1005549774"/>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blank" preserve="1">
  <p:cSld name="Leeg">
    <p:spTree>
      <p:nvGrpSpPr>
        <p:cNvPr id="1" name=""/>
        <p:cNvGrpSpPr/>
        <p:nvPr/>
      </p:nvGrpSpPr>
      <p:grpSpPr>
        <a:xfrm>
          <a:off x="0" y="0"/>
          <a:ext cx="0" cy="0"/>
          <a:chOff x="0" y="0"/>
          <a:chExt cx="0" cy="0"/>
        </a:xfrm>
      </p:grpSpPr>
      <p:sp>
        <p:nvSpPr>
          <p:cNvPr id="4" name="Tijdelijke aanduiding voor dianummer 3"/>
          <p:cNvSpPr>
            <a:spLocks noGrp="1"/>
          </p:cNvSpPr>
          <p:nvPr>
            <p:ph type="sldNum" sz="quarter" idx="12"/>
          </p:nvPr>
        </p:nvSpPr>
        <p:spPr/>
        <p:txBody>
          <a:bodyPr/>
          <a:lstStyle/>
          <a:p>
            <a:fld id="{AB0928AA-0446-4365-96C4-50C6336914B1}" type="slidenum">
              <a:rPr lang="nl-NL" smtClean="0"/>
              <a:t>‹nr.›</a:t>
            </a:fld>
            <a:endParaRPr lang="nl-NL"/>
          </a:p>
        </p:txBody>
      </p:sp>
    </p:spTree>
    <p:extLst>
      <p:ext uri="{BB962C8B-B14F-4D97-AF65-F5344CB8AC3E}">
        <p14:creationId xmlns:p14="http://schemas.microsoft.com/office/powerpoint/2010/main" val="2617167798"/>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Inhoud met bijschrift">
    <p:spTree>
      <p:nvGrpSpPr>
        <p:cNvPr id="1" name=""/>
        <p:cNvGrpSpPr/>
        <p:nvPr/>
      </p:nvGrpSpPr>
      <p:grpSpPr>
        <a:xfrm>
          <a:off x="0" y="0"/>
          <a:ext cx="0" cy="0"/>
          <a:chOff x="0" y="0"/>
          <a:chExt cx="0" cy="0"/>
        </a:xfrm>
      </p:grpSpPr>
      <p:sp>
        <p:nvSpPr>
          <p:cNvPr id="2" name="Titel 1"/>
          <p:cNvSpPr>
            <a:spLocks noGrp="1"/>
          </p:cNvSpPr>
          <p:nvPr>
            <p:ph type="title"/>
          </p:nvPr>
        </p:nvSpPr>
        <p:spPr>
          <a:xfrm>
            <a:off x="839788" y="457200"/>
            <a:ext cx="3932237" cy="1600200"/>
          </a:xfrm>
        </p:spPr>
        <p:txBody>
          <a:bodyPr anchor="b"/>
          <a:lstStyle>
            <a:lvl1pPr>
              <a:defRPr sz="3200"/>
            </a:lvl1pPr>
          </a:lstStyle>
          <a:p>
            <a:r>
              <a:rPr lang="nl-NL"/>
              <a:t>Klik om de stijl te bewerken</a:t>
            </a:r>
          </a:p>
        </p:txBody>
      </p:sp>
      <p:sp>
        <p:nvSpPr>
          <p:cNvPr id="3" name="Tijdelijke aanduiding voor inhoud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tekst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nl-NL"/>
              <a:t>Tekststijl van het model bewerken</a:t>
            </a:r>
          </a:p>
        </p:txBody>
      </p:sp>
      <p:sp>
        <p:nvSpPr>
          <p:cNvPr id="5" name="Tijdelijke aanduiding voor datum 4"/>
          <p:cNvSpPr>
            <a:spLocks noGrp="1"/>
          </p:cNvSpPr>
          <p:nvPr>
            <p:ph type="dt" sz="half" idx="10"/>
          </p:nvPr>
        </p:nvSpPr>
        <p:spPr>
          <a:xfrm>
            <a:off x="838200" y="6356350"/>
            <a:ext cx="2743200" cy="365125"/>
          </a:xfrm>
          <a:prstGeom prst="rect">
            <a:avLst/>
          </a:prstGeom>
        </p:spPr>
        <p:txBody>
          <a:bodyPr/>
          <a:lstStyle/>
          <a:p>
            <a:endParaRPr lang="nl-NL"/>
          </a:p>
        </p:txBody>
      </p:sp>
      <p:sp>
        <p:nvSpPr>
          <p:cNvPr id="6" name="Tijdelijke aanduiding voor voettekst 5"/>
          <p:cNvSpPr>
            <a:spLocks noGrp="1"/>
          </p:cNvSpPr>
          <p:nvPr>
            <p:ph type="ftr" sz="quarter" idx="11"/>
          </p:nvPr>
        </p:nvSpPr>
        <p:spPr>
          <a:xfrm>
            <a:off x="4038600" y="6356350"/>
            <a:ext cx="4114800" cy="365125"/>
          </a:xfrm>
          <a:prstGeom prst="rect">
            <a:avLst/>
          </a:prstGeom>
        </p:spPr>
        <p:txBody>
          <a:bodyPr/>
          <a:lstStyle/>
          <a:p>
            <a:endParaRPr lang="nl-NL"/>
          </a:p>
        </p:txBody>
      </p:sp>
      <p:sp>
        <p:nvSpPr>
          <p:cNvPr id="7" name="Tijdelijke aanduiding voor dianummer 6"/>
          <p:cNvSpPr>
            <a:spLocks noGrp="1"/>
          </p:cNvSpPr>
          <p:nvPr>
            <p:ph type="sldNum" sz="quarter" idx="12"/>
          </p:nvPr>
        </p:nvSpPr>
        <p:spPr/>
        <p:txBody>
          <a:bodyPr/>
          <a:lstStyle/>
          <a:p>
            <a:fld id="{AB0928AA-0446-4365-96C4-50C6336914B1}" type="slidenum">
              <a:rPr lang="nl-NL" smtClean="0"/>
              <a:t>‹nr.›</a:t>
            </a:fld>
            <a:endParaRPr lang="nl-NL"/>
          </a:p>
        </p:txBody>
      </p:sp>
    </p:spTree>
    <p:extLst>
      <p:ext uri="{BB962C8B-B14F-4D97-AF65-F5344CB8AC3E}">
        <p14:creationId xmlns:p14="http://schemas.microsoft.com/office/powerpoint/2010/main" val="3174290301"/>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p:cNvSpPr>
            <a:spLocks noGrp="1"/>
          </p:cNvSpPr>
          <p:nvPr>
            <p:ph type="title"/>
          </p:nvPr>
        </p:nvSpPr>
        <p:spPr>
          <a:xfrm>
            <a:off x="1780811" y="220671"/>
            <a:ext cx="8586379" cy="1551673"/>
          </a:xfrm>
          <a:prstGeom prst="rect">
            <a:avLst/>
          </a:prstGeom>
        </p:spPr>
        <p:txBody>
          <a:bodyPr vert="horz" lIns="91440" tIns="45720" rIns="91440" bIns="45720" rtlCol="0" anchor="b">
            <a:normAutofit/>
          </a:bodyPr>
          <a:lstStyle/>
          <a:p>
            <a:r>
              <a:rPr lang="nl-NL"/>
              <a:t>Klik om de stijl te bewerken</a:t>
            </a:r>
          </a:p>
        </p:txBody>
      </p:sp>
      <p:sp>
        <p:nvSpPr>
          <p:cNvPr id="3" name="Tijdelijke aanduiding voor tekst 2"/>
          <p:cNvSpPr>
            <a:spLocks noGrp="1"/>
          </p:cNvSpPr>
          <p:nvPr>
            <p:ph type="body" idx="1"/>
          </p:nvPr>
        </p:nvSpPr>
        <p:spPr>
          <a:xfrm>
            <a:off x="1780811" y="1993015"/>
            <a:ext cx="8586379" cy="4183948"/>
          </a:xfrm>
          <a:prstGeom prst="rect">
            <a:avLst/>
          </a:prstGeom>
        </p:spPr>
        <p:txBody>
          <a:bodyPr vert="horz" lIns="91440" tIns="45720" rIns="91440" bIns="45720" rtlCol="0">
            <a:normAutofit/>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6" name="Tijdelijke aanduiding voor dianummer 5"/>
          <p:cNvSpPr>
            <a:spLocks noGrp="1"/>
          </p:cNvSpPr>
          <p:nvPr>
            <p:ph type="sldNum" sz="quarter" idx="4"/>
          </p:nvPr>
        </p:nvSpPr>
        <p:spPr>
          <a:xfrm>
            <a:off x="194733" y="6339152"/>
            <a:ext cx="804333"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B0928AA-0446-4365-96C4-50C6336914B1}" type="slidenum">
              <a:rPr lang="nl-NL" smtClean="0"/>
              <a:pPr/>
              <a:t>‹nr.›</a:t>
            </a:fld>
            <a:endParaRPr lang="nl-NL"/>
          </a:p>
        </p:txBody>
      </p:sp>
      <p:pic>
        <p:nvPicPr>
          <p:cNvPr id="7" name="Afbeelding 8">
            <a:extLst>
              <a:ext uri="{FF2B5EF4-FFF2-40B4-BE49-F238E27FC236}">
                <a16:creationId xmlns:a16="http://schemas.microsoft.com/office/drawing/2014/main" id="{2B5E9C3B-0D09-4C42-85F6-C12CD98BAED0}"/>
              </a:ext>
            </a:extLst>
          </p:cNvPr>
          <p:cNvPicPr>
            <a:picLocks noChangeAspect="1" noChangeArrowheads="1"/>
          </p:cNvPicPr>
          <p:nvPr userDrawn="1"/>
        </p:nvPicPr>
        <p:blipFill>
          <a:blip r:embed="rId14" cstate="screen">
            <a:extLst>
              <a:ext uri="{28A0092B-C50C-407E-A947-70E740481C1C}">
                <a14:useLocalDpi xmlns:a14="http://schemas.microsoft.com/office/drawing/2010/main"/>
              </a:ext>
            </a:extLst>
          </a:blip>
          <a:srcRect/>
          <a:stretch>
            <a:fillRect/>
          </a:stretch>
        </p:blipFill>
        <p:spPr bwMode="auto">
          <a:xfrm>
            <a:off x="0" y="0"/>
            <a:ext cx="1780811" cy="1780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ijdelijke aanduiding voor voettekst 3">
            <a:extLst>
              <a:ext uri="{FF2B5EF4-FFF2-40B4-BE49-F238E27FC236}">
                <a16:creationId xmlns:a16="http://schemas.microsoft.com/office/drawing/2014/main" id="{3F29D181-67B1-4F1D-9F31-7B52274875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nl-NL"/>
          </a:p>
        </p:txBody>
      </p:sp>
    </p:spTree>
    <p:extLst>
      <p:ext uri="{BB962C8B-B14F-4D97-AF65-F5344CB8AC3E}">
        <p14:creationId xmlns:p14="http://schemas.microsoft.com/office/powerpoint/2010/main" val="3226367259"/>
      </p:ext>
    </p:extLst>
  </p:cSld>
  <p:clrMap bg1="lt1" tx1="dk1" bg2="lt2" tx2="dk2" accent1="accent1" accent2="accent2" accent3="accent3" accent4="accent4" accent5="accent5" accent6="accent6" hlink="hlink" folHlink="folHlink"/>
  <p:sldLayoutIdLst>
    <p:sldLayoutId id="2147483660"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61" r:id="rId11"/>
    <p:sldLayoutId id="2147483662" r:id="rId12"/>
  </p:sldLayoutIdLst>
  <p:transition spd="slow">
    <p:fade/>
  </p:transition>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image" Target="../media/image8.jpeg"/><Relationship Id="rId5" Type="http://schemas.openxmlformats.org/officeDocument/2006/relationships/image" Target="../media/image6.jpeg"/><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image" Target="../media/image9.png"/><Relationship Id="rId5" Type="http://schemas.openxmlformats.org/officeDocument/2006/relationships/image" Target="../media/image12.png"/><Relationship Id="rId4" Type="http://schemas.openxmlformats.org/officeDocument/2006/relationships/image" Target="../media/image11.jpeg"/></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jpeg"/></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35.xml"/><Relationship Id="rId1" Type="http://schemas.openxmlformats.org/officeDocument/2006/relationships/slideLayout" Target="../slideLayouts/slideLayout7.xml"/><Relationship Id="rId4" Type="http://schemas.openxmlformats.org/officeDocument/2006/relationships/image" Target="../media/image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6.jpeg"/><Relationship Id="rId7"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5BDEA120-9B86-BA23-69ED-344AB7D60D6D}"/>
              </a:ext>
            </a:extLst>
          </p:cNvPr>
          <p:cNvSpPr>
            <a:spLocks noGrp="1"/>
          </p:cNvSpPr>
          <p:nvPr>
            <p:ph type="sldNum" sz="quarter" idx="12"/>
          </p:nvPr>
        </p:nvSpPr>
        <p:spPr>
          <a:xfrm>
            <a:off x="194733" y="6339152"/>
            <a:ext cx="804333" cy="365125"/>
          </a:xfrm>
        </p:spPr>
        <p:txBody>
          <a:bodyPr/>
          <a:lstStyle/>
          <a:p>
            <a:pPr>
              <a:spcAft>
                <a:spcPts val="600"/>
              </a:spcAft>
            </a:pPr>
            <a:fld id="{AB0928AA-0446-4365-96C4-50C6336914B1}" type="slidenum">
              <a:rPr lang="nl-NL" smtClean="0"/>
              <a:pPr>
                <a:spcAft>
                  <a:spcPts val="600"/>
                </a:spcAft>
              </a:pPr>
              <a:t>1</a:t>
            </a:fld>
            <a:endParaRPr lang="nl-NL"/>
          </a:p>
        </p:txBody>
      </p:sp>
      <p:pic>
        <p:nvPicPr>
          <p:cNvPr id="1026" name="Picture 2" descr="Contact opnemen met de gemeente Zoetermeer | Zoetermeerwijz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2763" y="2117448"/>
            <a:ext cx="1616352" cy="1616352"/>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descr="Sos_Logo_nieuw_met_url.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289983" y="5125243"/>
            <a:ext cx="1579034" cy="1579034"/>
          </a:xfrm>
          <a:prstGeom prst="rect">
            <a:avLst/>
          </a:prstGeom>
        </p:spPr>
      </p:pic>
      <p:pic>
        <p:nvPicPr>
          <p:cNvPr id="14" name="Afbeelding 1" descr="logo_vvn_RGB.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75168" y="4274780"/>
            <a:ext cx="1781145" cy="401995"/>
          </a:xfrm>
          <a:prstGeom prst="rect">
            <a:avLst/>
          </a:prstGeom>
          <a:noFill/>
          <a:ln w="9525">
            <a:noFill/>
            <a:miter lim="800000"/>
            <a:headEnd/>
            <a:tailEnd/>
          </a:ln>
        </p:spPr>
      </p:pic>
      <p:sp>
        <p:nvSpPr>
          <p:cNvPr id="54" name="Rechthoek 53">
            <a:extLst>
              <a:ext uri="{FF2B5EF4-FFF2-40B4-BE49-F238E27FC236}">
                <a16:creationId xmlns:a16="http://schemas.microsoft.com/office/drawing/2014/main" id="{AEEE8896-7981-6F52-55CD-2D4756E44225}"/>
              </a:ext>
            </a:extLst>
          </p:cNvPr>
          <p:cNvSpPr/>
          <p:nvPr/>
        </p:nvSpPr>
        <p:spPr>
          <a:xfrm>
            <a:off x="3104739" y="152712"/>
            <a:ext cx="8257890" cy="6552576"/>
          </a:xfrm>
          <a:prstGeom prst="rect">
            <a:avLst/>
          </a:prstGeom>
          <a:gradFill>
            <a:gsLst>
              <a:gs pos="100000">
                <a:srgbClr val="FF0000"/>
              </a:gs>
              <a:gs pos="0">
                <a:srgbClr val="FF3300"/>
              </a:gs>
            </a:gsLst>
            <a:lin ang="5400000" scaled="1"/>
          </a:gradFill>
          <a:ln>
            <a:noFill/>
          </a:ln>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pic>
        <p:nvPicPr>
          <p:cNvPr id="55" name="Picture 2" descr="OnderwijsAdvies en Marant gaan verder onder de naam 1801 - OnderwijsAdvies">
            <a:extLst>
              <a:ext uri="{FF2B5EF4-FFF2-40B4-BE49-F238E27FC236}">
                <a16:creationId xmlns:a16="http://schemas.microsoft.com/office/drawing/2014/main" id="{30205E0D-C5B6-A3C5-FCB0-BE09F433BED5}"/>
              </a:ext>
            </a:extLst>
          </p:cNvPr>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326944" y="383465"/>
            <a:ext cx="2217085" cy="1163970"/>
          </a:xfrm>
          <a:prstGeom prst="rect">
            <a:avLst/>
          </a:prstGeom>
          <a:noFill/>
          <a:ln w="63500">
            <a:noFill/>
          </a:ln>
          <a:effectLst/>
          <a:scene3d>
            <a:camera prst="orthographicFront"/>
            <a:lightRig rig="threePt" dir="t"/>
          </a:scene3d>
          <a:sp3d/>
          <a:extLst>
            <a:ext uri="{909E8E84-426E-40DD-AFC4-6F175D3DCCD1}">
              <a14:hiddenFill xmlns:a14="http://schemas.microsoft.com/office/drawing/2010/main">
                <a:solidFill>
                  <a:srgbClr val="FFFFFF"/>
                </a:solidFill>
              </a14:hiddenFill>
            </a:ext>
          </a:extLst>
        </p:spPr>
      </p:pic>
      <p:grpSp>
        <p:nvGrpSpPr>
          <p:cNvPr id="56" name="Groep 55">
            <a:extLst>
              <a:ext uri="{FF2B5EF4-FFF2-40B4-BE49-F238E27FC236}">
                <a16:creationId xmlns:a16="http://schemas.microsoft.com/office/drawing/2014/main" id="{8C8121FE-BE7E-816F-3714-37CFEDF4E684}"/>
              </a:ext>
            </a:extLst>
          </p:cNvPr>
          <p:cNvGrpSpPr/>
          <p:nvPr/>
        </p:nvGrpSpPr>
        <p:grpSpPr>
          <a:xfrm>
            <a:off x="3739106" y="1845921"/>
            <a:ext cx="6989156" cy="3988100"/>
            <a:chOff x="2029435" y="1993051"/>
            <a:chExt cx="6989156" cy="3988100"/>
          </a:xfrm>
        </p:grpSpPr>
        <p:sp>
          <p:nvSpPr>
            <p:cNvPr id="58" name="Ovaal 57">
              <a:extLst>
                <a:ext uri="{FF2B5EF4-FFF2-40B4-BE49-F238E27FC236}">
                  <a16:creationId xmlns:a16="http://schemas.microsoft.com/office/drawing/2014/main" id="{1AD96E3B-594B-594A-9581-39A03BF409D9}"/>
                </a:ext>
              </a:extLst>
            </p:cNvPr>
            <p:cNvSpPr/>
            <p:nvPr/>
          </p:nvSpPr>
          <p:spPr>
            <a:xfrm>
              <a:off x="2283743" y="3266235"/>
              <a:ext cx="2406391" cy="2315656"/>
            </a:xfrm>
            <a:prstGeom prst="ellipse">
              <a:avLst/>
            </a:prstGeom>
            <a:noFill/>
            <a:ln w="254000">
              <a:solidFill>
                <a:schemeClr val="bg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sp>
          <p:nvSpPr>
            <p:cNvPr id="59" name="Ovaal 58">
              <a:extLst>
                <a:ext uri="{FF2B5EF4-FFF2-40B4-BE49-F238E27FC236}">
                  <a16:creationId xmlns:a16="http://schemas.microsoft.com/office/drawing/2014/main" id="{4443D4FB-FA0A-93F2-DB6A-CAB0A7FB53C0}"/>
                </a:ext>
              </a:extLst>
            </p:cNvPr>
            <p:cNvSpPr/>
            <p:nvPr/>
          </p:nvSpPr>
          <p:spPr>
            <a:xfrm>
              <a:off x="6332384" y="3246048"/>
              <a:ext cx="2406391" cy="2315656"/>
            </a:xfrm>
            <a:prstGeom prst="ellipse">
              <a:avLst/>
            </a:prstGeom>
            <a:noFill/>
            <a:ln w="254000">
              <a:solidFill>
                <a:schemeClr val="bg1"/>
              </a:solid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cxnSp>
          <p:nvCxnSpPr>
            <p:cNvPr id="60" name="Rechte verbindingslijn 59">
              <a:extLst>
                <a:ext uri="{FF2B5EF4-FFF2-40B4-BE49-F238E27FC236}">
                  <a16:creationId xmlns:a16="http://schemas.microsoft.com/office/drawing/2014/main" id="{2BC3AA71-EE06-71A7-0E13-D0A7F8BAAD95}"/>
                </a:ext>
              </a:extLst>
            </p:cNvPr>
            <p:cNvCxnSpPr/>
            <p:nvPr/>
          </p:nvCxnSpPr>
          <p:spPr>
            <a:xfrm flipH="1">
              <a:off x="3518891" y="4152051"/>
              <a:ext cx="2138285" cy="244208"/>
            </a:xfrm>
            <a:prstGeom prst="line">
              <a:avLst/>
            </a:prstGeom>
            <a:ln w="254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61" name="Rechte verbindingslijn 60">
              <a:extLst>
                <a:ext uri="{FF2B5EF4-FFF2-40B4-BE49-F238E27FC236}">
                  <a16:creationId xmlns:a16="http://schemas.microsoft.com/office/drawing/2014/main" id="{391C2799-1E9C-750A-3C99-58E5BA08F2A1}"/>
                </a:ext>
              </a:extLst>
            </p:cNvPr>
            <p:cNvCxnSpPr/>
            <p:nvPr/>
          </p:nvCxnSpPr>
          <p:spPr>
            <a:xfrm flipH="1" flipV="1">
              <a:off x="4462516" y="2552035"/>
              <a:ext cx="1110755" cy="1834958"/>
            </a:xfrm>
            <a:prstGeom prst="line">
              <a:avLst/>
            </a:prstGeom>
            <a:ln w="254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62" name="Rechte verbindingslijn 61">
              <a:extLst>
                <a:ext uri="{FF2B5EF4-FFF2-40B4-BE49-F238E27FC236}">
                  <a16:creationId xmlns:a16="http://schemas.microsoft.com/office/drawing/2014/main" id="{A232C535-CCD9-FC69-7045-493F2FEA47D6}"/>
                </a:ext>
              </a:extLst>
            </p:cNvPr>
            <p:cNvCxnSpPr/>
            <p:nvPr/>
          </p:nvCxnSpPr>
          <p:spPr>
            <a:xfrm flipV="1">
              <a:off x="5432498" y="2939694"/>
              <a:ext cx="1216476" cy="1484369"/>
            </a:xfrm>
            <a:prstGeom prst="line">
              <a:avLst/>
            </a:prstGeom>
            <a:ln w="254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grpSp>
          <p:nvGrpSpPr>
            <p:cNvPr id="63" name="Groep 62">
              <a:extLst>
                <a:ext uri="{FF2B5EF4-FFF2-40B4-BE49-F238E27FC236}">
                  <a16:creationId xmlns:a16="http://schemas.microsoft.com/office/drawing/2014/main" id="{B440DEDE-BD12-B589-13F2-B060F29B6D0D}"/>
                </a:ext>
              </a:extLst>
            </p:cNvPr>
            <p:cNvGrpSpPr/>
            <p:nvPr/>
          </p:nvGrpSpPr>
          <p:grpSpPr>
            <a:xfrm rot="21222565">
              <a:off x="4024097" y="2309755"/>
              <a:ext cx="876836" cy="130720"/>
              <a:chOff x="4454100" y="2807053"/>
              <a:chExt cx="876836" cy="130720"/>
            </a:xfrm>
          </p:grpSpPr>
          <p:cxnSp>
            <p:nvCxnSpPr>
              <p:cNvPr id="1036" name="Rechte verbindingslijn 1035">
                <a:extLst>
                  <a:ext uri="{FF2B5EF4-FFF2-40B4-BE49-F238E27FC236}">
                    <a16:creationId xmlns:a16="http://schemas.microsoft.com/office/drawing/2014/main" id="{921B829F-F41D-5386-A97D-0F178B7382D4}"/>
                  </a:ext>
                </a:extLst>
              </p:cNvPr>
              <p:cNvCxnSpPr/>
              <p:nvPr/>
            </p:nvCxnSpPr>
            <p:spPr>
              <a:xfrm flipH="1">
                <a:off x="4454100" y="2937772"/>
                <a:ext cx="876835" cy="0"/>
              </a:xfrm>
              <a:prstGeom prst="line">
                <a:avLst/>
              </a:prstGeom>
              <a:ln w="254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cxnSp>
            <p:nvCxnSpPr>
              <p:cNvPr id="1037" name="Rechte verbindingslijn 1036">
                <a:extLst>
                  <a:ext uri="{FF2B5EF4-FFF2-40B4-BE49-F238E27FC236}">
                    <a16:creationId xmlns:a16="http://schemas.microsoft.com/office/drawing/2014/main" id="{3DF99EFF-4040-D399-89F0-890D793BF6F7}"/>
                  </a:ext>
                </a:extLst>
              </p:cNvPr>
              <p:cNvCxnSpPr/>
              <p:nvPr/>
            </p:nvCxnSpPr>
            <p:spPr>
              <a:xfrm flipH="1" flipV="1">
                <a:off x="4454100" y="2807053"/>
                <a:ext cx="876836" cy="130720"/>
              </a:xfrm>
              <a:prstGeom prst="line">
                <a:avLst/>
              </a:prstGeom>
              <a:ln w="254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grpSp>
        <p:cxnSp>
          <p:nvCxnSpPr>
            <p:cNvPr id="1024" name="Rechte verbindingslijn 1023">
              <a:extLst>
                <a:ext uri="{FF2B5EF4-FFF2-40B4-BE49-F238E27FC236}">
                  <a16:creationId xmlns:a16="http://schemas.microsoft.com/office/drawing/2014/main" id="{78A33615-CF05-1D2F-DDDE-F52B6B48D902}"/>
                </a:ext>
              </a:extLst>
            </p:cNvPr>
            <p:cNvCxnSpPr/>
            <p:nvPr/>
          </p:nvCxnSpPr>
          <p:spPr>
            <a:xfrm flipH="1">
              <a:off x="2416316" y="2971590"/>
              <a:ext cx="1596727" cy="568"/>
            </a:xfrm>
            <a:prstGeom prst="line">
              <a:avLst/>
            </a:prstGeom>
            <a:ln w="127000" cap="rnd">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cxnSp>
        <p:sp>
          <p:nvSpPr>
            <p:cNvPr id="1025" name="Boog 1024">
              <a:extLst>
                <a:ext uri="{FF2B5EF4-FFF2-40B4-BE49-F238E27FC236}">
                  <a16:creationId xmlns:a16="http://schemas.microsoft.com/office/drawing/2014/main" id="{6399AD18-4B01-3FBB-8BF2-B5E792FFB3FD}"/>
                </a:ext>
              </a:extLst>
            </p:cNvPr>
            <p:cNvSpPr/>
            <p:nvPr/>
          </p:nvSpPr>
          <p:spPr>
            <a:xfrm rot="16411895">
              <a:off x="6121236" y="3018415"/>
              <a:ext cx="2862100" cy="2932610"/>
            </a:xfrm>
            <a:prstGeom prst="arc">
              <a:avLst/>
            </a:prstGeom>
            <a:ln w="63500">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nl-NL"/>
            </a:p>
          </p:txBody>
        </p:sp>
        <p:sp>
          <p:nvSpPr>
            <p:cNvPr id="1027" name="Koorde 1026">
              <a:extLst>
                <a:ext uri="{FF2B5EF4-FFF2-40B4-BE49-F238E27FC236}">
                  <a16:creationId xmlns:a16="http://schemas.microsoft.com/office/drawing/2014/main" id="{DADFC165-1762-258E-43DA-2C712CC5D9DC}"/>
                </a:ext>
              </a:extLst>
            </p:cNvPr>
            <p:cNvSpPr/>
            <p:nvPr/>
          </p:nvSpPr>
          <p:spPr>
            <a:xfrm rot="21061529">
              <a:off x="6795169" y="2606303"/>
              <a:ext cx="494204" cy="338950"/>
            </a:xfrm>
            <a:prstGeom prst="chord">
              <a:avLst>
                <a:gd name="adj1" fmla="val 2700000"/>
                <a:gd name="adj2" fmla="val 18685856"/>
              </a:avLst>
            </a:pr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sp>
          <p:nvSpPr>
            <p:cNvPr id="1028" name="Afgeronde rechthoek 108">
              <a:extLst>
                <a:ext uri="{FF2B5EF4-FFF2-40B4-BE49-F238E27FC236}">
                  <a16:creationId xmlns:a16="http://schemas.microsoft.com/office/drawing/2014/main" id="{AB9D3CFC-34F8-ABE2-1760-E126DAB822C5}"/>
                </a:ext>
              </a:extLst>
            </p:cNvPr>
            <p:cNvSpPr/>
            <p:nvPr/>
          </p:nvSpPr>
          <p:spPr>
            <a:xfrm>
              <a:off x="2416316" y="3029141"/>
              <a:ext cx="170498" cy="222102"/>
            </a:xfrm>
            <a:prstGeom prst="roundRect">
              <a:avLst/>
            </a:prstGeom>
            <a:solidFill>
              <a:schemeClr val="bg1"/>
            </a:solidFill>
            <a:ln>
              <a:noFill/>
            </a:ln>
            <a:scene3d>
              <a:camera prst="orthographicFront"/>
              <a:lightRig rig="threePt" dir="t"/>
            </a:scene3d>
            <a:sp3d/>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nl-NL" dirty="0"/>
                <a:t>8</a:t>
              </a:r>
            </a:p>
          </p:txBody>
        </p:sp>
        <p:sp>
          <p:nvSpPr>
            <p:cNvPr id="1029" name="Boog 1028">
              <a:extLst>
                <a:ext uri="{FF2B5EF4-FFF2-40B4-BE49-F238E27FC236}">
                  <a16:creationId xmlns:a16="http://schemas.microsoft.com/office/drawing/2014/main" id="{BA09C0F9-1A7C-3CD2-1D9A-DDD6BF5F6760}"/>
                </a:ext>
              </a:extLst>
            </p:cNvPr>
            <p:cNvSpPr/>
            <p:nvPr/>
          </p:nvSpPr>
          <p:spPr>
            <a:xfrm rot="17665852">
              <a:off x="2012933" y="3099749"/>
              <a:ext cx="2897904" cy="2864900"/>
            </a:xfrm>
            <a:prstGeom prst="arc">
              <a:avLst>
                <a:gd name="adj1" fmla="val 16050658"/>
                <a:gd name="adj2" fmla="val 698650"/>
              </a:avLst>
            </a:prstGeom>
            <a:ln w="63500">
              <a:solidFill>
                <a:schemeClr val="bg1"/>
              </a:solidFill>
            </a:ln>
            <a:scene3d>
              <a:camera prst="orthographicFront"/>
              <a:lightRig rig="threePt" dir="t"/>
            </a:scene3d>
            <a:sp3d/>
          </p:spPr>
          <p:style>
            <a:lnRef idx="1">
              <a:schemeClr val="accent1"/>
            </a:lnRef>
            <a:fillRef idx="0">
              <a:schemeClr val="accent1"/>
            </a:fillRef>
            <a:effectRef idx="0">
              <a:schemeClr val="accent1"/>
            </a:effectRef>
            <a:fontRef idx="minor">
              <a:schemeClr val="tx1"/>
            </a:fontRef>
          </p:style>
          <p:txBody>
            <a:bodyPr rtlCol="0" anchor="ct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endParaRPr lang="nl-NL"/>
            </a:p>
          </p:txBody>
        </p:sp>
        <p:cxnSp>
          <p:nvCxnSpPr>
            <p:cNvPr id="1030" name="Rechte verbindingslijn 1029">
              <a:extLst>
                <a:ext uri="{FF2B5EF4-FFF2-40B4-BE49-F238E27FC236}">
                  <a16:creationId xmlns:a16="http://schemas.microsoft.com/office/drawing/2014/main" id="{9BD41F88-C817-B253-4A65-0AE41C0AE87D}"/>
                </a:ext>
              </a:extLst>
            </p:cNvPr>
            <p:cNvCxnSpPr/>
            <p:nvPr/>
          </p:nvCxnSpPr>
          <p:spPr>
            <a:xfrm flipH="1">
              <a:off x="3556374" y="2980156"/>
              <a:ext cx="1053852" cy="1402198"/>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1" name="Rechte verbindingslijn 1030">
              <a:extLst>
                <a:ext uri="{FF2B5EF4-FFF2-40B4-BE49-F238E27FC236}">
                  <a16:creationId xmlns:a16="http://schemas.microsoft.com/office/drawing/2014/main" id="{9C3E44B5-AAF1-911A-D2E3-A14176DFCED0}"/>
                </a:ext>
              </a:extLst>
            </p:cNvPr>
            <p:cNvCxnSpPr/>
            <p:nvPr/>
          </p:nvCxnSpPr>
          <p:spPr>
            <a:xfrm>
              <a:off x="3248236" y="3026397"/>
              <a:ext cx="269753" cy="1365693"/>
            </a:xfrm>
            <a:prstGeom prst="line">
              <a:avLst/>
            </a:prstGeom>
            <a:ln w="127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2" name="Rechte verbindingslijn 1031">
              <a:extLst>
                <a:ext uri="{FF2B5EF4-FFF2-40B4-BE49-F238E27FC236}">
                  <a16:creationId xmlns:a16="http://schemas.microsoft.com/office/drawing/2014/main" id="{8E328C53-0076-2612-526B-FAB02C8B6C59}"/>
                </a:ext>
              </a:extLst>
            </p:cNvPr>
            <p:cNvCxnSpPr/>
            <p:nvPr/>
          </p:nvCxnSpPr>
          <p:spPr>
            <a:xfrm flipH="1" flipV="1">
              <a:off x="3518890" y="4396258"/>
              <a:ext cx="2054381" cy="281911"/>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sp>
          <p:nvSpPr>
            <p:cNvPr id="1033" name="Ovaal 1032">
              <a:extLst>
                <a:ext uri="{FF2B5EF4-FFF2-40B4-BE49-F238E27FC236}">
                  <a16:creationId xmlns:a16="http://schemas.microsoft.com/office/drawing/2014/main" id="{E4953B77-87B4-67E6-5242-7552D10A32BC}"/>
                </a:ext>
              </a:extLst>
            </p:cNvPr>
            <p:cNvSpPr/>
            <p:nvPr/>
          </p:nvSpPr>
          <p:spPr>
            <a:xfrm>
              <a:off x="5231903" y="4043291"/>
              <a:ext cx="775594" cy="761538"/>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nl-NL"/>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nl-NL"/>
            </a:p>
          </p:txBody>
        </p:sp>
        <p:cxnSp>
          <p:nvCxnSpPr>
            <p:cNvPr id="1034" name="Rechte verbindingslijn 1033">
              <a:extLst>
                <a:ext uri="{FF2B5EF4-FFF2-40B4-BE49-F238E27FC236}">
                  <a16:creationId xmlns:a16="http://schemas.microsoft.com/office/drawing/2014/main" id="{841A0A6D-8A81-8130-524F-8D896A79EE58}"/>
                </a:ext>
              </a:extLst>
            </p:cNvPr>
            <p:cNvCxnSpPr/>
            <p:nvPr/>
          </p:nvCxnSpPr>
          <p:spPr>
            <a:xfrm flipH="1" flipV="1">
              <a:off x="6315635" y="1993052"/>
              <a:ext cx="1236651" cy="2421741"/>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35" name="Rechte verbindingslijn 1034">
              <a:extLst>
                <a:ext uri="{FF2B5EF4-FFF2-40B4-BE49-F238E27FC236}">
                  <a16:creationId xmlns:a16="http://schemas.microsoft.com/office/drawing/2014/main" id="{DDC6EFD4-6DFD-12BC-D3A0-36B49FAB813B}"/>
                </a:ext>
              </a:extLst>
            </p:cNvPr>
            <p:cNvCxnSpPr/>
            <p:nvPr/>
          </p:nvCxnSpPr>
          <p:spPr>
            <a:xfrm flipH="1">
              <a:off x="5881064" y="1993051"/>
              <a:ext cx="434572" cy="0"/>
            </a:xfrm>
            <a:prstGeom prst="line">
              <a:avLst/>
            </a:prstGeom>
            <a:ln w="254000" cap="rnd">
              <a:solidFill>
                <a:schemeClr val="bg1"/>
              </a:solidFill>
            </a:ln>
          </p:spPr>
          <p:style>
            <a:lnRef idx="1">
              <a:schemeClr val="accent1"/>
            </a:lnRef>
            <a:fillRef idx="0">
              <a:schemeClr val="accent1"/>
            </a:fillRef>
            <a:effectRef idx="0">
              <a:schemeClr val="accent1"/>
            </a:effectRef>
            <a:fontRef idx="minor">
              <a:schemeClr val="tx1"/>
            </a:fontRef>
          </p:style>
        </p:cxnSp>
      </p:grpSp>
      <p:sp>
        <p:nvSpPr>
          <p:cNvPr id="57" name="Tekstvak 1032">
            <a:extLst>
              <a:ext uri="{FF2B5EF4-FFF2-40B4-BE49-F238E27FC236}">
                <a16:creationId xmlns:a16="http://schemas.microsoft.com/office/drawing/2014/main" id="{68CBF0EF-72A5-8188-34F0-219F5021C772}"/>
              </a:ext>
            </a:extLst>
          </p:cNvPr>
          <p:cNvSpPr txBox="1"/>
          <p:nvPr/>
        </p:nvSpPr>
        <p:spPr>
          <a:xfrm>
            <a:off x="3104739" y="5632135"/>
            <a:ext cx="8257890" cy="830997"/>
          </a:xfrm>
          <a:prstGeom prst="rect">
            <a:avLst/>
          </a:prstGeom>
          <a:noFill/>
        </p:spPr>
        <p:txBody>
          <a:bodyPr wrap="square" rtlCol="0">
            <a:spAutoFit/>
          </a:bodyPr>
          <a:lstStyle>
            <a:defPPr>
              <a:defRPr lang="nl-N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nl-NL" sz="4800" b="1" dirty="0">
                <a:solidFill>
                  <a:schemeClr val="bg1"/>
                </a:solidFill>
              </a:rPr>
              <a:t>PRAKTISCH VERKEERSEXAMEN</a:t>
            </a:r>
          </a:p>
        </p:txBody>
      </p:sp>
    </p:spTree>
    <p:extLst>
      <p:ext uri="{BB962C8B-B14F-4D97-AF65-F5344CB8AC3E}">
        <p14:creationId xmlns:p14="http://schemas.microsoft.com/office/powerpoint/2010/main" val="294967527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fill="hold" nodeType="clickEffect">
                                  <p:stCondLst>
                                    <p:cond delay="0"/>
                                  </p:stCondLst>
                                  <p:childTnLst>
                                    <p:anim calcmode="lin" valueType="num">
                                      <p:cBhvr additive="base">
                                        <p:cTn id="6" dur="1500"/>
                                        <p:tgtEl>
                                          <p:spTgt spid="56"/>
                                        </p:tgtEl>
                                        <p:attrNameLst>
                                          <p:attrName>ppt_x</p:attrName>
                                        </p:attrNameLst>
                                      </p:cBhvr>
                                      <p:tavLst>
                                        <p:tav tm="0">
                                          <p:val>
                                            <p:strVal val="ppt_x"/>
                                          </p:val>
                                        </p:tav>
                                        <p:tav tm="100000">
                                          <p:val>
                                            <p:strVal val="1+ppt_w/2"/>
                                          </p:val>
                                        </p:tav>
                                      </p:tavLst>
                                    </p:anim>
                                    <p:anim calcmode="lin" valueType="num">
                                      <p:cBhvr additive="base">
                                        <p:cTn id="7" dur="1500"/>
                                        <p:tgtEl>
                                          <p:spTgt spid="56"/>
                                        </p:tgtEl>
                                        <p:attrNameLst>
                                          <p:attrName>ppt_y</p:attrName>
                                        </p:attrNameLst>
                                      </p:cBhvr>
                                      <p:tavLst>
                                        <p:tav tm="0">
                                          <p:val>
                                            <p:strVal val="ppt_y"/>
                                          </p:val>
                                        </p:tav>
                                        <p:tav tm="100000">
                                          <p:val>
                                            <p:strVal val="ppt_y"/>
                                          </p:val>
                                        </p:tav>
                                      </p:tavLst>
                                    </p:anim>
                                    <p:set>
                                      <p:cBhvr>
                                        <p:cTn id="8" dur="1" fill="hold">
                                          <p:stCondLst>
                                            <p:cond delay="1499"/>
                                          </p:stCondLst>
                                        </p:cTn>
                                        <p:tgtEl>
                                          <p:spTgt spid="5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10</a:t>
            </a:fld>
            <a:endParaRPr lang="nl-NL"/>
          </a:p>
        </p:txBody>
      </p:sp>
      <p:sp>
        <p:nvSpPr>
          <p:cNvPr id="4" name="Rechthoek 3"/>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5"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6" name="Groep 5"/>
          <p:cNvGrpSpPr/>
          <p:nvPr/>
        </p:nvGrpSpPr>
        <p:grpSpPr>
          <a:xfrm>
            <a:off x="7579227" y="3011396"/>
            <a:ext cx="738005" cy="457794"/>
            <a:chOff x="5394754" y="3694628"/>
            <a:chExt cx="738005" cy="457794"/>
          </a:xfrm>
        </p:grpSpPr>
        <p:sp>
          <p:nvSpPr>
            <p:cNvPr id="7" name="Rechthoek 6"/>
            <p:cNvSpPr/>
            <p:nvPr/>
          </p:nvSpPr>
          <p:spPr>
            <a:xfrm>
              <a:off x="5467350" y="370323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latin typeface="Century Gothic" panose="020B0502020202020204" pitchFamily="34" charset="0"/>
                  <a:cs typeface="Arial" panose="020B0604020202020204" pitchFamily="34" charset="0"/>
                </a:rPr>
                <a:t>8</a:t>
              </a:r>
            </a:p>
          </p:txBody>
        </p:sp>
        <p:grpSp>
          <p:nvGrpSpPr>
            <p:cNvPr id="8" name="Groep 7"/>
            <p:cNvGrpSpPr/>
            <p:nvPr/>
          </p:nvGrpSpPr>
          <p:grpSpPr>
            <a:xfrm>
              <a:off x="5394754" y="3694628"/>
              <a:ext cx="738005" cy="457794"/>
              <a:chOff x="5861479" y="3622056"/>
              <a:chExt cx="738005" cy="457794"/>
            </a:xfrm>
          </p:grpSpPr>
          <p:sp>
            <p:nvSpPr>
              <p:cNvPr id="9" name="Rechthoek 8"/>
              <p:cNvSpPr/>
              <p:nvPr/>
            </p:nvSpPr>
            <p:spPr>
              <a:xfrm>
                <a:off x="5982329" y="3646463"/>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AvenirNext LT Pro Bold" panose="020B0804020202020204" pitchFamily="34" charset="0"/>
                    <a:cs typeface="Arial" panose="020B0604020202020204" pitchFamily="34" charset="0"/>
                  </a:rPr>
                  <a:t>O</a:t>
                </a:r>
              </a:p>
            </p:txBody>
          </p:sp>
          <p:sp>
            <p:nvSpPr>
              <p:cNvPr id="10" name="Rechthoek 9"/>
              <p:cNvSpPr/>
              <p:nvPr/>
            </p:nvSpPr>
            <p:spPr>
              <a:xfrm>
                <a:off x="6104184" y="3676382"/>
                <a:ext cx="495300" cy="378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1</a:t>
                </a:r>
              </a:p>
            </p:txBody>
          </p:sp>
          <p:sp>
            <p:nvSpPr>
              <p:cNvPr id="11" name="Rechthoek 10"/>
              <p:cNvSpPr/>
              <p:nvPr/>
            </p:nvSpPr>
            <p:spPr>
              <a:xfrm>
                <a:off x="5861479" y="3622056"/>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1</a:t>
                </a:r>
              </a:p>
            </p:txBody>
          </p:sp>
        </p:grpSp>
      </p:grpSp>
      <p:sp>
        <p:nvSpPr>
          <p:cNvPr id="2" name="Rechthoek: afgeronde hoeken 1">
            <a:extLst>
              <a:ext uri="{FF2B5EF4-FFF2-40B4-BE49-F238E27FC236}">
                <a16:creationId xmlns:a16="http://schemas.microsoft.com/office/drawing/2014/main" id="{DCBD443D-7A1A-0252-30A1-65633A707A95}"/>
              </a:ext>
            </a:extLst>
          </p:cNvPr>
          <p:cNvSpPr/>
          <p:nvPr/>
        </p:nvSpPr>
        <p:spPr>
          <a:xfrm>
            <a:off x="5801591" y="3469189"/>
            <a:ext cx="294409" cy="49865"/>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afgeronde hoeken 11">
            <a:extLst>
              <a:ext uri="{FF2B5EF4-FFF2-40B4-BE49-F238E27FC236}">
                <a16:creationId xmlns:a16="http://schemas.microsoft.com/office/drawing/2014/main" id="{CE9836AA-42F0-B208-FAA2-2EEA4A65E629}"/>
              </a:ext>
            </a:extLst>
          </p:cNvPr>
          <p:cNvSpPr/>
          <p:nvPr/>
        </p:nvSpPr>
        <p:spPr>
          <a:xfrm>
            <a:off x="6884660" y="3226087"/>
            <a:ext cx="139594" cy="45719"/>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579973495"/>
      </p:ext>
    </p:extLst>
  </p:cSld>
  <p:clrMapOvr>
    <a:masterClrMapping/>
  </p:clrMapOvr>
  <p:transition spd="slow">
    <p:fade/>
  </p:transition>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11</a:t>
            </a:fld>
            <a:endParaRPr lang="nl-NL"/>
          </a:p>
        </p:txBody>
      </p:sp>
      <p:sp>
        <p:nvSpPr>
          <p:cNvPr id="4" name="Rechthoek 3"/>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gaat hier rechtsaf. </a:t>
            </a:r>
          </a:p>
          <a:p>
            <a:r>
              <a:rPr lang="nl-NL" dirty="0">
                <a:solidFill>
                  <a:schemeClr val="tx1"/>
                </a:solidFill>
              </a:rPr>
              <a:t>1. Waar moet je op letten?</a:t>
            </a:r>
            <a:br>
              <a:rPr lang="nl-NL" dirty="0">
                <a:solidFill>
                  <a:schemeClr val="tx1"/>
                </a:solidFill>
              </a:rPr>
            </a:br>
            <a:r>
              <a:rPr lang="nl-NL" dirty="0">
                <a:solidFill>
                  <a:schemeClr val="tx1"/>
                </a:solidFill>
              </a:rPr>
              <a:t>2. Welke handelingen moet je uitvoeren?</a:t>
            </a:r>
          </a:p>
        </p:txBody>
      </p:sp>
      <p:sp>
        <p:nvSpPr>
          <p:cNvPr id="5" name="PIJL-RECHTS 1"/>
          <p:cNvSpPr/>
          <p:nvPr/>
        </p:nvSpPr>
        <p:spPr>
          <a:xfrm rot="18647726">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12" name="Groep 11"/>
          <p:cNvGrpSpPr/>
          <p:nvPr/>
        </p:nvGrpSpPr>
        <p:grpSpPr>
          <a:xfrm>
            <a:off x="6475459" y="3024009"/>
            <a:ext cx="1301822" cy="925285"/>
            <a:chOff x="7046811" y="2631184"/>
            <a:chExt cx="1301822" cy="925285"/>
          </a:xfrm>
          <a:scene3d>
            <a:camera prst="perspectiveHeroicExtremeLeftFacing"/>
            <a:lightRig rig="threePt" dir="t"/>
          </a:scene3d>
        </p:grpSpPr>
        <p:sp>
          <p:nvSpPr>
            <p:cNvPr id="13" name="Rechthoek 12"/>
            <p:cNvSpPr/>
            <p:nvPr/>
          </p:nvSpPr>
          <p:spPr>
            <a:xfrm>
              <a:off x="7313032" y="287475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8</a:t>
              </a:r>
            </a:p>
          </p:txBody>
        </p:sp>
        <p:sp>
          <p:nvSpPr>
            <p:cNvPr id="14" name="Rechthoek 13"/>
            <p:cNvSpPr/>
            <p:nvPr/>
          </p:nvSpPr>
          <p:spPr>
            <a:xfrm>
              <a:off x="7094436" y="2631184"/>
              <a:ext cx="1066144" cy="92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AvenirNext LT Pro Bold" panose="020B0804020202020204" pitchFamily="34" charset="0"/>
                  <a:cs typeface="Arial" panose="020B0604020202020204" pitchFamily="34" charset="0"/>
                </a:rPr>
                <a:t>O</a:t>
              </a:r>
            </a:p>
          </p:txBody>
        </p:sp>
        <p:sp>
          <p:nvSpPr>
            <p:cNvPr id="15" name="Rechthoek 14"/>
            <p:cNvSpPr/>
            <p:nvPr/>
          </p:nvSpPr>
          <p:spPr>
            <a:xfrm>
              <a:off x="7046811" y="2686536"/>
              <a:ext cx="1301822" cy="810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sp>
          <p:nvSpPr>
            <p:cNvPr id="16" name="Rechthoek 15"/>
            <p:cNvSpPr/>
            <p:nvPr/>
          </p:nvSpPr>
          <p:spPr>
            <a:xfrm>
              <a:off x="7213575" y="2753060"/>
              <a:ext cx="585711" cy="567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grpSp>
      <p:sp>
        <p:nvSpPr>
          <p:cNvPr id="2" name="Rechthoek: afgeronde hoeken 1">
            <a:extLst>
              <a:ext uri="{FF2B5EF4-FFF2-40B4-BE49-F238E27FC236}">
                <a16:creationId xmlns:a16="http://schemas.microsoft.com/office/drawing/2014/main" id="{97464C73-F791-DC93-0383-0C620A2704C2}"/>
              </a:ext>
            </a:extLst>
          </p:cNvPr>
          <p:cNvSpPr/>
          <p:nvPr/>
        </p:nvSpPr>
        <p:spPr>
          <a:xfrm>
            <a:off x="4249882" y="3713109"/>
            <a:ext cx="245918" cy="55327"/>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6" name="Rechthoek: afgeronde hoeken 5">
            <a:extLst>
              <a:ext uri="{FF2B5EF4-FFF2-40B4-BE49-F238E27FC236}">
                <a16:creationId xmlns:a16="http://schemas.microsoft.com/office/drawing/2014/main" id="{6AFD981B-4B03-5B7F-E9F1-3907E5FEDAE7}"/>
              </a:ext>
            </a:extLst>
          </p:cNvPr>
          <p:cNvSpPr/>
          <p:nvPr/>
        </p:nvSpPr>
        <p:spPr>
          <a:xfrm rot="420389">
            <a:off x="8079298" y="3633838"/>
            <a:ext cx="272179" cy="62814"/>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206694758"/>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12</a:t>
            </a:fld>
            <a:endParaRPr lang="nl-NL"/>
          </a:p>
        </p:txBody>
      </p:sp>
      <p:sp>
        <p:nvSpPr>
          <p:cNvPr id="4" name="Rechthoek 3"/>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5"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10" name="Groep 9"/>
          <p:cNvGrpSpPr/>
          <p:nvPr/>
        </p:nvGrpSpPr>
        <p:grpSpPr>
          <a:xfrm>
            <a:off x="5100557" y="3498647"/>
            <a:ext cx="977503" cy="654664"/>
            <a:chOff x="7150402" y="3824031"/>
            <a:chExt cx="977503" cy="654664"/>
          </a:xfrm>
        </p:grpSpPr>
        <p:sp>
          <p:nvSpPr>
            <p:cNvPr id="11" name="Rechthoek 10"/>
            <p:cNvSpPr/>
            <p:nvPr/>
          </p:nvSpPr>
          <p:spPr>
            <a:xfrm>
              <a:off x="7301214" y="3824031"/>
              <a:ext cx="495300" cy="577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latin typeface="Century Gothic" panose="020B0502020202020204" pitchFamily="34" charset="0"/>
                  <a:cs typeface="Arial" panose="020B0604020202020204" pitchFamily="34" charset="0"/>
                </a:rPr>
                <a:t>8</a:t>
              </a:r>
            </a:p>
          </p:txBody>
        </p:sp>
        <p:sp>
          <p:nvSpPr>
            <p:cNvPr id="17" name="Rechthoek 16"/>
            <p:cNvSpPr/>
            <p:nvPr/>
          </p:nvSpPr>
          <p:spPr>
            <a:xfrm>
              <a:off x="7427421" y="4045308"/>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latin typeface="AvenirNext LT Pro Bold" panose="020B0804020202020204" pitchFamily="34" charset="0"/>
                  <a:cs typeface="Arial" panose="020B0604020202020204" pitchFamily="34" charset="0"/>
                </a:rPr>
                <a:t>O</a:t>
              </a:r>
            </a:p>
          </p:txBody>
        </p:sp>
        <p:sp>
          <p:nvSpPr>
            <p:cNvPr id="18" name="Rechthoek 17"/>
            <p:cNvSpPr/>
            <p:nvPr/>
          </p:nvSpPr>
          <p:spPr>
            <a:xfrm>
              <a:off x="7632605" y="4090373"/>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latin typeface="Century Gothic" panose="020B0502020202020204" pitchFamily="34" charset="0"/>
                  <a:cs typeface="Arial" panose="020B0604020202020204" pitchFamily="34" charset="0"/>
                </a:rPr>
                <a:t>1</a:t>
              </a:r>
            </a:p>
          </p:txBody>
        </p:sp>
        <p:sp>
          <p:nvSpPr>
            <p:cNvPr id="19" name="Rechthoek 18"/>
            <p:cNvSpPr/>
            <p:nvPr/>
          </p:nvSpPr>
          <p:spPr>
            <a:xfrm>
              <a:off x="7150402" y="395085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latin typeface="Century Gothic" panose="020B0502020202020204" pitchFamily="34" charset="0"/>
                  <a:cs typeface="Arial" panose="020B0604020202020204" pitchFamily="34" charset="0"/>
                </a:rPr>
                <a:t>1</a:t>
              </a:r>
            </a:p>
          </p:txBody>
        </p:sp>
      </p:grpSp>
      <p:sp>
        <p:nvSpPr>
          <p:cNvPr id="2" name="Rechthoek: afgeronde hoeken 1">
            <a:extLst>
              <a:ext uri="{FF2B5EF4-FFF2-40B4-BE49-F238E27FC236}">
                <a16:creationId xmlns:a16="http://schemas.microsoft.com/office/drawing/2014/main" id="{E777C6E7-6457-5CBB-3C6D-2CE7CE888FFB}"/>
              </a:ext>
            </a:extLst>
          </p:cNvPr>
          <p:cNvSpPr/>
          <p:nvPr/>
        </p:nvSpPr>
        <p:spPr>
          <a:xfrm>
            <a:off x="6257925" y="3498647"/>
            <a:ext cx="187408" cy="55327"/>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4226780212"/>
      </p:ext>
    </p:extLst>
  </p:cSld>
  <p:clrMapOvr>
    <a:masterClrMapping/>
  </p:clrMapOvr>
  <p:transition spd="slow">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13</a:t>
            </a:fld>
            <a:endParaRPr lang="nl-NL"/>
          </a:p>
        </p:txBody>
      </p:sp>
      <p:sp>
        <p:nvSpPr>
          <p:cNvPr id="4" name="Rechthoek 3"/>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linksaf.</a:t>
            </a:r>
          </a:p>
          <a:p>
            <a:pPr marL="342900" indent="-342900">
              <a:buFont typeface="+mj-lt"/>
              <a:buAutoNum type="arabicPeriod"/>
            </a:pPr>
            <a:r>
              <a:rPr lang="nl-NL" dirty="0">
                <a:solidFill>
                  <a:schemeClr val="tx1"/>
                </a:solidFill>
              </a:rPr>
              <a:t>Wat vertelt het verkeersbord jou?</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5" name="PIJL-RECHTS 1"/>
          <p:cNvSpPr/>
          <p:nvPr/>
        </p:nvSpPr>
        <p:spPr>
          <a:xfrm rot="108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2" name="Groep 1">
            <a:extLst>
              <a:ext uri="{FF2B5EF4-FFF2-40B4-BE49-F238E27FC236}">
                <a16:creationId xmlns:a16="http://schemas.microsoft.com/office/drawing/2014/main" id="{FC9058DB-CD09-4CA7-47FB-6A2A296A9A55}"/>
              </a:ext>
            </a:extLst>
          </p:cNvPr>
          <p:cNvGrpSpPr/>
          <p:nvPr/>
        </p:nvGrpSpPr>
        <p:grpSpPr>
          <a:xfrm>
            <a:off x="5391216" y="3128282"/>
            <a:ext cx="1301822" cy="925285"/>
            <a:chOff x="7026933" y="2631184"/>
            <a:chExt cx="1301822" cy="925285"/>
          </a:xfrm>
          <a:scene3d>
            <a:camera prst="orthographicFront"/>
            <a:lightRig rig="threePt" dir="t"/>
          </a:scene3d>
        </p:grpSpPr>
        <p:sp>
          <p:nvSpPr>
            <p:cNvPr id="6" name="Rechthoek 5">
              <a:extLst>
                <a:ext uri="{FF2B5EF4-FFF2-40B4-BE49-F238E27FC236}">
                  <a16:creationId xmlns:a16="http://schemas.microsoft.com/office/drawing/2014/main" id="{8490A2C2-6657-B1FA-6B4E-836EE59B65EF}"/>
                </a:ext>
              </a:extLst>
            </p:cNvPr>
            <p:cNvSpPr/>
            <p:nvPr/>
          </p:nvSpPr>
          <p:spPr>
            <a:xfrm>
              <a:off x="7336224" y="2874747"/>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8</a:t>
              </a:r>
            </a:p>
          </p:txBody>
        </p:sp>
        <p:sp>
          <p:nvSpPr>
            <p:cNvPr id="7" name="Rechthoek 6">
              <a:extLst>
                <a:ext uri="{FF2B5EF4-FFF2-40B4-BE49-F238E27FC236}">
                  <a16:creationId xmlns:a16="http://schemas.microsoft.com/office/drawing/2014/main" id="{BB08B3D8-14F1-760C-ABEC-FDAA1836AEC8}"/>
                </a:ext>
              </a:extLst>
            </p:cNvPr>
            <p:cNvSpPr/>
            <p:nvPr/>
          </p:nvSpPr>
          <p:spPr>
            <a:xfrm>
              <a:off x="7094436" y="2631184"/>
              <a:ext cx="1066144" cy="92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AvenirNext LT Pro Bold" panose="020B0804020202020204" pitchFamily="34" charset="0"/>
                  <a:cs typeface="Arial" panose="020B0604020202020204" pitchFamily="34" charset="0"/>
                </a:rPr>
                <a:t>O</a:t>
              </a:r>
            </a:p>
          </p:txBody>
        </p:sp>
        <p:sp>
          <p:nvSpPr>
            <p:cNvPr id="8" name="Rechthoek 7">
              <a:extLst>
                <a:ext uri="{FF2B5EF4-FFF2-40B4-BE49-F238E27FC236}">
                  <a16:creationId xmlns:a16="http://schemas.microsoft.com/office/drawing/2014/main" id="{329DC5A3-1D80-DAFD-C8A2-71A71C908F64}"/>
                </a:ext>
              </a:extLst>
            </p:cNvPr>
            <p:cNvSpPr/>
            <p:nvPr/>
          </p:nvSpPr>
          <p:spPr>
            <a:xfrm>
              <a:off x="7026933" y="2688518"/>
              <a:ext cx="1301822" cy="810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Century Gothic" panose="020B0502020202020204" pitchFamily="34" charset="0"/>
                  <a:cs typeface="Arial" panose="020B0604020202020204" pitchFamily="34" charset="0"/>
                </a:rPr>
                <a:t>1</a:t>
              </a:r>
            </a:p>
          </p:txBody>
        </p:sp>
        <p:sp>
          <p:nvSpPr>
            <p:cNvPr id="9" name="Rechthoek 8">
              <a:extLst>
                <a:ext uri="{FF2B5EF4-FFF2-40B4-BE49-F238E27FC236}">
                  <a16:creationId xmlns:a16="http://schemas.microsoft.com/office/drawing/2014/main" id="{43E0980F-8919-1F46-23E9-169F1C23B9E2}"/>
                </a:ext>
              </a:extLst>
            </p:cNvPr>
            <p:cNvSpPr/>
            <p:nvPr/>
          </p:nvSpPr>
          <p:spPr>
            <a:xfrm>
              <a:off x="7242500" y="2759686"/>
              <a:ext cx="585711" cy="567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Century Gothic" panose="020B0502020202020204" pitchFamily="34" charset="0"/>
                  <a:cs typeface="Arial" panose="020B0604020202020204" pitchFamily="34" charset="0"/>
                </a:rPr>
                <a:t>1</a:t>
              </a:r>
            </a:p>
          </p:txBody>
        </p:sp>
      </p:grpSp>
    </p:spTree>
    <p:extLst>
      <p:ext uri="{BB962C8B-B14F-4D97-AF65-F5344CB8AC3E}">
        <p14:creationId xmlns:p14="http://schemas.microsoft.com/office/powerpoint/2010/main" val="3714090428"/>
      </p:ext>
    </p:extLst>
  </p:cSld>
  <p:clrMapOvr>
    <a:masterClrMapping/>
  </p:clrMapOvr>
  <p:transition spd="slow">
    <p:fade/>
  </p:transition>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14</a:t>
            </a:fld>
            <a:endParaRPr lang="nl-NL"/>
          </a:p>
        </p:txBody>
      </p:sp>
      <p:sp>
        <p:nvSpPr>
          <p:cNvPr id="4" name="Rechthoek 3"/>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Waar moet je goed op letten?</a:t>
            </a:r>
          </a:p>
          <a:p>
            <a:endParaRPr lang="nl-NL" dirty="0">
              <a:solidFill>
                <a:schemeClr val="tx1"/>
              </a:solidFill>
            </a:endParaRPr>
          </a:p>
        </p:txBody>
      </p:sp>
      <p:sp>
        <p:nvSpPr>
          <p:cNvPr id="5"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12" name="Groep 11"/>
          <p:cNvGrpSpPr/>
          <p:nvPr/>
        </p:nvGrpSpPr>
        <p:grpSpPr>
          <a:xfrm>
            <a:off x="7838091" y="3537923"/>
            <a:ext cx="567896" cy="332454"/>
            <a:chOff x="5394754" y="3694628"/>
            <a:chExt cx="567896" cy="332454"/>
          </a:xfrm>
        </p:grpSpPr>
        <p:sp>
          <p:nvSpPr>
            <p:cNvPr id="13" name="Rechthoek 12"/>
            <p:cNvSpPr/>
            <p:nvPr/>
          </p:nvSpPr>
          <p:spPr>
            <a:xfrm>
              <a:off x="5467350" y="370323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latin typeface="Century Gothic" panose="020B0502020202020204" pitchFamily="34" charset="0"/>
                  <a:cs typeface="Arial" panose="020B0604020202020204" pitchFamily="34" charset="0"/>
                </a:rPr>
                <a:t>8</a:t>
              </a:r>
            </a:p>
          </p:txBody>
        </p:sp>
        <p:sp>
          <p:nvSpPr>
            <p:cNvPr id="20" name="Rechthoek 19"/>
            <p:cNvSpPr/>
            <p:nvPr/>
          </p:nvSpPr>
          <p:spPr>
            <a:xfrm>
              <a:off x="5394754" y="3694628"/>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1</a:t>
              </a:r>
            </a:p>
          </p:txBody>
        </p:sp>
      </p:grpSp>
      <p:sp>
        <p:nvSpPr>
          <p:cNvPr id="2" name="Rechthoek: afgeronde hoeken 1">
            <a:extLst>
              <a:ext uri="{FF2B5EF4-FFF2-40B4-BE49-F238E27FC236}">
                <a16:creationId xmlns:a16="http://schemas.microsoft.com/office/drawing/2014/main" id="{8BF846DA-A555-D2FC-4F35-5E82BD4E799C}"/>
              </a:ext>
            </a:extLst>
          </p:cNvPr>
          <p:cNvSpPr/>
          <p:nvPr/>
        </p:nvSpPr>
        <p:spPr>
          <a:xfrm>
            <a:off x="781050" y="5908285"/>
            <a:ext cx="1143000" cy="245534"/>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82210141"/>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15</a:t>
            </a:fld>
            <a:endParaRPr lang="nl-NL"/>
          </a:p>
        </p:txBody>
      </p:sp>
      <p:sp>
        <p:nvSpPr>
          <p:cNvPr id="4" name="Rechthoek 3"/>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rechtsaf.</a:t>
            </a:r>
          </a:p>
          <a:p>
            <a:pPr marL="342900" indent="-342900">
              <a:buFont typeface="+mj-lt"/>
              <a:buAutoNum type="arabicPeriod"/>
            </a:pPr>
            <a:r>
              <a:rPr lang="nl-NL" dirty="0">
                <a:solidFill>
                  <a:schemeClr val="tx1"/>
                </a:solidFill>
              </a:rPr>
              <a:t>Waar moet je op letten?</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grpSp>
        <p:nvGrpSpPr>
          <p:cNvPr id="5" name="Groep 4"/>
          <p:cNvGrpSpPr/>
          <p:nvPr/>
        </p:nvGrpSpPr>
        <p:grpSpPr>
          <a:xfrm>
            <a:off x="5876369" y="3496975"/>
            <a:ext cx="1301822" cy="925285"/>
            <a:chOff x="7046811" y="2631184"/>
            <a:chExt cx="1301822" cy="925285"/>
          </a:xfrm>
          <a:scene3d>
            <a:camera prst="perspectiveHeroicExtremeLeftFacing"/>
            <a:lightRig rig="threePt" dir="t"/>
          </a:scene3d>
        </p:grpSpPr>
        <p:sp>
          <p:nvSpPr>
            <p:cNvPr id="6" name="Rechthoek 5"/>
            <p:cNvSpPr/>
            <p:nvPr/>
          </p:nvSpPr>
          <p:spPr>
            <a:xfrm>
              <a:off x="7313032" y="287475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8</a:t>
              </a:r>
            </a:p>
          </p:txBody>
        </p:sp>
        <p:sp>
          <p:nvSpPr>
            <p:cNvPr id="7" name="Rechthoek 6"/>
            <p:cNvSpPr/>
            <p:nvPr/>
          </p:nvSpPr>
          <p:spPr>
            <a:xfrm>
              <a:off x="7094436" y="2631184"/>
              <a:ext cx="1066144" cy="92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AvenirNext LT Pro Bold" panose="020B0804020202020204" pitchFamily="34" charset="0"/>
                  <a:cs typeface="Arial" panose="020B0604020202020204" pitchFamily="34" charset="0"/>
                </a:rPr>
                <a:t>O</a:t>
              </a:r>
            </a:p>
          </p:txBody>
        </p:sp>
        <p:sp>
          <p:nvSpPr>
            <p:cNvPr id="8" name="Rechthoek 7"/>
            <p:cNvSpPr/>
            <p:nvPr/>
          </p:nvSpPr>
          <p:spPr>
            <a:xfrm>
              <a:off x="7046811" y="2686536"/>
              <a:ext cx="1301822" cy="810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sp>
          <p:nvSpPr>
            <p:cNvPr id="9" name="Rechthoek 8"/>
            <p:cNvSpPr/>
            <p:nvPr/>
          </p:nvSpPr>
          <p:spPr>
            <a:xfrm>
              <a:off x="7213575" y="2753060"/>
              <a:ext cx="585711" cy="567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grpSp>
      <p:sp>
        <p:nvSpPr>
          <p:cNvPr id="2" name="Rechthoek: afgeronde hoeken 1">
            <a:extLst>
              <a:ext uri="{FF2B5EF4-FFF2-40B4-BE49-F238E27FC236}">
                <a16:creationId xmlns:a16="http://schemas.microsoft.com/office/drawing/2014/main" id="{5C11551C-9D18-4035-D288-14BDA4C35BBF}"/>
              </a:ext>
            </a:extLst>
          </p:cNvPr>
          <p:cNvSpPr/>
          <p:nvPr/>
        </p:nvSpPr>
        <p:spPr>
          <a:xfrm>
            <a:off x="3668857" y="4158411"/>
            <a:ext cx="217343" cy="45719"/>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Rechthoek: afgeronde hoeken 9">
            <a:extLst>
              <a:ext uri="{FF2B5EF4-FFF2-40B4-BE49-F238E27FC236}">
                <a16:creationId xmlns:a16="http://schemas.microsoft.com/office/drawing/2014/main" id="{12E807A1-CEDA-BEAB-EB6F-B582C2B3747C}"/>
              </a:ext>
            </a:extLst>
          </p:cNvPr>
          <p:cNvSpPr/>
          <p:nvPr/>
        </p:nvSpPr>
        <p:spPr>
          <a:xfrm>
            <a:off x="194732" y="4366933"/>
            <a:ext cx="452967" cy="138392"/>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1" name="PIJL-RECHTS 1">
            <a:extLst>
              <a:ext uri="{FF2B5EF4-FFF2-40B4-BE49-F238E27FC236}">
                <a16:creationId xmlns:a16="http://schemas.microsoft.com/office/drawing/2014/main" id="{3AD799F7-ECCE-A19C-DA10-F286B2EB7930}"/>
              </a:ext>
            </a:extLst>
          </p:cNvPr>
          <p:cNvSpPr/>
          <p:nvPr/>
        </p:nvSpPr>
        <p:spPr>
          <a:xfrm>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1858573537"/>
      </p:ext>
    </p:extLst>
  </p:cSld>
  <p:clrMapOvr>
    <a:masterClrMapping/>
  </p:clrMapOvr>
  <p:transition spd="slow">
    <p:fade/>
  </p:transition>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16</a:t>
            </a:fld>
            <a:endParaRPr lang="nl-NL"/>
          </a:p>
        </p:txBody>
      </p:sp>
      <p:grpSp>
        <p:nvGrpSpPr>
          <p:cNvPr id="12" name="Groep 11"/>
          <p:cNvGrpSpPr/>
          <p:nvPr/>
        </p:nvGrpSpPr>
        <p:grpSpPr>
          <a:xfrm>
            <a:off x="2973916" y="5660923"/>
            <a:ext cx="6400800" cy="1043354"/>
            <a:chOff x="2973916" y="5660923"/>
            <a:chExt cx="6400800" cy="1043354"/>
          </a:xfrm>
        </p:grpSpPr>
        <p:sp>
          <p:nvSpPr>
            <p:cNvPr id="4" name="Rechthoek 3"/>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5"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6" name="Groep 5"/>
          <p:cNvGrpSpPr/>
          <p:nvPr/>
        </p:nvGrpSpPr>
        <p:grpSpPr>
          <a:xfrm>
            <a:off x="8803216" y="3094571"/>
            <a:ext cx="819150" cy="451246"/>
            <a:chOff x="5391150" y="3695644"/>
            <a:chExt cx="819150" cy="451246"/>
          </a:xfrm>
        </p:grpSpPr>
        <p:sp>
          <p:nvSpPr>
            <p:cNvPr id="7" name="Rechthoek 6"/>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8" name="Groep 7"/>
            <p:cNvGrpSpPr/>
            <p:nvPr/>
          </p:nvGrpSpPr>
          <p:grpSpPr>
            <a:xfrm>
              <a:off x="5391150" y="3695644"/>
              <a:ext cx="819150" cy="451246"/>
              <a:chOff x="5857875" y="3623072"/>
              <a:chExt cx="819150" cy="451246"/>
            </a:xfrm>
          </p:grpSpPr>
          <p:sp>
            <p:nvSpPr>
              <p:cNvPr id="9" name="Rechthoek 8"/>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10" name="Rechthoek 9"/>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11" name="Rechthoek 10"/>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
        <p:nvSpPr>
          <p:cNvPr id="2" name="Rechthoek: afgeronde hoeken 1">
            <a:extLst>
              <a:ext uri="{FF2B5EF4-FFF2-40B4-BE49-F238E27FC236}">
                <a16:creationId xmlns:a16="http://schemas.microsoft.com/office/drawing/2014/main" id="{B8ACD7FF-89FD-AF4A-2B41-5DEF512341C6}"/>
              </a:ext>
            </a:extLst>
          </p:cNvPr>
          <p:cNvSpPr/>
          <p:nvPr/>
        </p:nvSpPr>
        <p:spPr>
          <a:xfrm>
            <a:off x="7516957" y="3273796"/>
            <a:ext cx="245918" cy="55327"/>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42146896"/>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17</a:t>
            </a:fld>
            <a:endParaRPr lang="nl-NL"/>
          </a:p>
        </p:txBody>
      </p:sp>
      <p:grpSp>
        <p:nvGrpSpPr>
          <p:cNvPr id="4" name="Groep 3"/>
          <p:cNvGrpSpPr/>
          <p:nvPr/>
        </p:nvGrpSpPr>
        <p:grpSpPr>
          <a:xfrm>
            <a:off x="2973916" y="5660923"/>
            <a:ext cx="6400800" cy="1043354"/>
            <a:chOff x="2973916" y="5660923"/>
            <a:chExt cx="6400800" cy="1043354"/>
          </a:xfrm>
        </p:grpSpPr>
        <p:sp>
          <p:nvSpPr>
            <p:cNvPr id="5" name="Rechthoek 4"/>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6"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7" name="Groep 6"/>
          <p:cNvGrpSpPr/>
          <p:nvPr/>
        </p:nvGrpSpPr>
        <p:grpSpPr>
          <a:xfrm>
            <a:off x="6743188" y="3493964"/>
            <a:ext cx="819150" cy="451246"/>
            <a:chOff x="5391150" y="3695644"/>
            <a:chExt cx="819150" cy="451246"/>
          </a:xfrm>
        </p:grpSpPr>
        <p:sp>
          <p:nvSpPr>
            <p:cNvPr id="8" name="Rechthoek 7"/>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9" name="Groep 8"/>
            <p:cNvGrpSpPr/>
            <p:nvPr/>
          </p:nvGrpSpPr>
          <p:grpSpPr>
            <a:xfrm>
              <a:off x="5391150" y="3695644"/>
              <a:ext cx="819150" cy="451246"/>
              <a:chOff x="5857875" y="3623072"/>
              <a:chExt cx="819150" cy="451246"/>
            </a:xfrm>
          </p:grpSpPr>
          <p:sp>
            <p:nvSpPr>
              <p:cNvPr id="10" name="Rechthoek 9"/>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11" name="Rechthoek 10"/>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12" name="Rechthoek 11"/>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Tree>
    <p:extLst>
      <p:ext uri="{BB962C8B-B14F-4D97-AF65-F5344CB8AC3E}">
        <p14:creationId xmlns:p14="http://schemas.microsoft.com/office/powerpoint/2010/main" val="2283563685"/>
      </p:ext>
    </p:extLst>
  </p:cSld>
  <p:clrMapOvr>
    <a:masterClrMapping/>
  </p:clrMapOvr>
  <p:transition spd="slow">
    <p:fade/>
  </p:transition>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18</a:t>
            </a:fld>
            <a:endParaRPr lang="nl-NL"/>
          </a:p>
        </p:txBody>
      </p:sp>
      <p:sp>
        <p:nvSpPr>
          <p:cNvPr id="2" name="Rechthoek: afgeronde hoeken 1">
            <a:extLst>
              <a:ext uri="{FF2B5EF4-FFF2-40B4-BE49-F238E27FC236}">
                <a16:creationId xmlns:a16="http://schemas.microsoft.com/office/drawing/2014/main" id="{F34AD7F9-9F89-3F86-F5CB-04B938516FD4}"/>
              </a:ext>
            </a:extLst>
          </p:cNvPr>
          <p:cNvSpPr/>
          <p:nvPr/>
        </p:nvSpPr>
        <p:spPr>
          <a:xfrm rot="206961">
            <a:off x="7954415" y="5525941"/>
            <a:ext cx="903143" cy="201657"/>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4" name="Rechthoek 13">
            <a:extLst>
              <a:ext uri="{FF2B5EF4-FFF2-40B4-BE49-F238E27FC236}">
                <a16:creationId xmlns:a16="http://schemas.microsoft.com/office/drawing/2014/main" id="{5687A34A-15EB-5314-3B67-A0329D10BC80}"/>
              </a:ext>
            </a:extLst>
          </p:cNvPr>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passeert een obstakel</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15" name="PIJL-RECHTS 1">
            <a:extLst>
              <a:ext uri="{FF2B5EF4-FFF2-40B4-BE49-F238E27FC236}">
                <a16:creationId xmlns:a16="http://schemas.microsoft.com/office/drawing/2014/main" id="{B37A97AF-FE10-FFD7-D549-5E823CCCF274}"/>
              </a:ext>
            </a:extLst>
          </p:cNvPr>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cxnSp>
        <p:nvCxnSpPr>
          <p:cNvPr id="17" name="Rechte verbindingslijn 16">
            <a:extLst>
              <a:ext uri="{FF2B5EF4-FFF2-40B4-BE49-F238E27FC236}">
                <a16:creationId xmlns:a16="http://schemas.microsoft.com/office/drawing/2014/main" id="{7916A9C3-8292-C06A-2B6B-0D5A44EB241F}"/>
              </a:ext>
            </a:extLst>
          </p:cNvPr>
          <p:cNvCxnSpPr/>
          <p:nvPr/>
        </p:nvCxnSpPr>
        <p:spPr>
          <a:xfrm>
            <a:off x="7391400" y="3790950"/>
            <a:ext cx="101600" cy="0"/>
          </a:xfrm>
          <a:prstGeom prst="line">
            <a:avLst/>
          </a:prstGeom>
          <a:ln w="12700">
            <a:solidFill>
              <a:srgbClr val="FFFF66"/>
            </a:solidFill>
          </a:ln>
        </p:spPr>
        <p:style>
          <a:lnRef idx="1">
            <a:schemeClr val="accent1"/>
          </a:lnRef>
          <a:fillRef idx="0">
            <a:schemeClr val="accent1"/>
          </a:fillRef>
          <a:effectRef idx="0">
            <a:schemeClr val="accent1"/>
          </a:effectRef>
          <a:fontRef idx="minor">
            <a:schemeClr val="tx1"/>
          </a:fontRef>
        </p:style>
      </p:cxnSp>
      <p:grpSp>
        <p:nvGrpSpPr>
          <p:cNvPr id="18" name="Groep 17">
            <a:extLst>
              <a:ext uri="{FF2B5EF4-FFF2-40B4-BE49-F238E27FC236}">
                <a16:creationId xmlns:a16="http://schemas.microsoft.com/office/drawing/2014/main" id="{22268651-D83B-5BBE-A97A-2FBA31C43F22}"/>
              </a:ext>
            </a:extLst>
          </p:cNvPr>
          <p:cNvGrpSpPr/>
          <p:nvPr/>
        </p:nvGrpSpPr>
        <p:grpSpPr>
          <a:xfrm>
            <a:off x="5586928" y="3871083"/>
            <a:ext cx="977503" cy="654664"/>
            <a:chOff x="7150402" y="3824031"/>
            <a:chExt cx="977503" cy="654664"/>
          </a:xfrm>
        </p:grpSpPr>
        <p:sp>
          <p:nvSpPr>
            <p:cNvPr id="19" name="Rechthoek 18">
              <a:extLst>
                <a:ext uri="{FF2B5EF4-FFF2-40B4-BE49-F238E27FC236}">
                  <a16:creationId xmlns:a16="http://schemas.microsoft.com/office/drawing/2014/main" id="{040F9ECE-8BF8-689B-1E5C-FBE258352927}"/>
                </a:ext>
              </a:extLst>
            </p:cNvPr>
            <p:cNvSpPr/>
            <p:nvPr/>
          </p:nvSpPr>
          <p:spPr>
            <a:xfrm>
              <a:off x="7301214" y="3824031"/>
              <a:ext cx="495300" cy="577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latin typeface="Century Gothic" panose="020B0502020202020204" pitchFamily="34" charset="0"/>
                  <a:cs typeface="Arial" panose="020B0604020202020204" pitchFamily="34" charset="0"/>
                </a:rPr>
                <a:t>8</a:t>
              </a:r>
            </a:p>
          </p:txBody>
        </p:sp>
        <p:sp>
          <p:nvSpPr>
            <p:cNvPr id="20" name="Rechthoek 19">
              <a:extLst>
                <a:ext uri="{FF2B5EF4-FFF2-40B4-BE49-F238E27FC236}">
                  <a16:creationId xmlns:a16="http://schemas.microsoft.com/office/drawing/2014/main" id="{06A44481-C4C9-7112-FAF5-699056C83F57}"/>
                </a:ext>
              </a:extLst>
            </p:cNvPr>
            <p:cNvSpPr/>
            <p:nvPr/>
          </p:nvSpPr>
          <p:spPr>
            <a:xfrm>
              <a:off x="7427421" y="4045308"/>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latin typeface="AvenirNext LT Pro Bold" panose="020B0804020202020204" pitchFamily="34" charset="0"/>
                  <a:cs typeface="Arial" panose="020B0604020202020204" pitchFamily="34" charset="0"/>
                </a:rPr>
                <a:t>O</a:t>
              </a:r>
            </a:p>
          </p:txBody>
        </p:sp>
        <p:sp>
          <p:nvSpPr>
            <p:cNvPr id="21" name="Rechthoek 20">
              <a:extLst>
                <a:ext uri="{FF2B5EF4-FFF2-40B4-BE49-F238E27FC236}">
                  <a16:creationId xmlns:a16="http://schemas.microsoft.com/office/drawing/2014/main" id="{47995E95-174A-309E-9283-3332B3B401F5}"/>
                </a:ext>
              </a:extLst>
            </p:cNvPr>
            <p:cNvSpPr/>
            <p:nvPr/>
          </p:nvSpPr>
          <p:spPr>
            <a:xfrm>
              <a:off x="7632605" y="4090373"/>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latin typeface="Century Gothic" panose="020B0502020202020204" pitchFamily="34" charset="0"/>
                  <a:cs typeface="Arial" panose="020B0604020202020204" pitchFamily="34" charset="0"/>
                </a:rPr>
                <a:t>1</a:t>
              </a:r>
            </a:p>
          </p:txBody>
        </p:sp>
        <p:sp>
          <p:nvSpPr>
            <p:cNvPr id="22" name="Rechthoek 21">
              <a:extLst>
                <a:ext uri="{FF2B5EF4-FFF2-40B4-BE49-F238E27FC236}">
                  <a16:creationId xmlns:a16="http://schemas.microsoft.com/office/drawing/2014/main" id="{F4B52207-FD6B-0B67-3C88-2EDBB0B7C899}"/>
                </a:ext>
              </a:extLst>
            </p:cNvPr>
            <p:cNvSpPr/>
            <p:nvPr/>
          </p:nvSpPr>
          <p:spPr>
            <a:xfrm>
              <a:off x="7150402" y="395085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latin typeface="Century Gothic" panose="020B0502020202020204" pitchFamily="34" charset="0"/>
                  <a:cs typeface="Arial" panose="020B0604020202020204" pitchFamily="34" charset="0"/>
                </a:rPr>
                <a:t>1</a:t>
              </a:r>
            </a:p>
          </p:txBody>
        </p:sp>
      </p:grpSp>
    </p:spTree>
    <p:extLst>
      <p:ext uri="{BB962C8B-B14F-4D97-AF65-F5344CB8AC3E}">
        <p14:creationId xmlns:p14="http://schemas.microsoft.com/office/powerpoint/2010/main" val="1270619903"/>
      </p:ext>
    </p:extLst>
  </p:cSld>
  <p:clrMapOvr>
    <a:masterClrMapping/>
  </p:clrMapOvr>
  <p:transition spd="slow">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19</a:t>
            </a:fld>
            <a:endParaRPr lang="nl-NL"/>
          </a:p>
        </p:txBody>
      </p:sp>
      <p:grpSp>
        <p:nvGrpSpPr>
          <p:cNvPr id="4" name="Groep 3"/>
          <p:cNvGrpSpPr/>
          <p:nvPr/>
        </p:nvGrpSpPr>
        <p:grpSpPr>
          <a:xfrm>
            <a:off x="2973916" y="5660923"/>
            <a:ext cx="6400800" cy="1043354"/>
            <a:chOff x="2973916" y="5660923"/>
            <a:chExt cx="6400800" cy="1043354"/>
          </a:xfrm>
        </p:grpSpPr>
        <p:sp>
          <p:nvSpPr>
            <p:cNvPr id="5" name="Rechthoek 4"/>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linksaf</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6" name="PIJL-RECHTS 1"/>
            <p:cNvSpPr/>
            <p:nvPr/>
          </p:nvSpPr>
          <p:spPr>
            <a:xfrm rot="108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2" name="Rechthoek: afgeronde hoeken 1">
            <a:extLst>
              <a:ext uri="{FF2B5EF4-FFF2-40B4-BE49-F238E27FC236}">
                <a16:creationId xmlns:a16="http://schemas.microsoft.com/office/drawing/2014/main" id="{1F5EE8CF-F5FF-6D1A-B736-E65423B2DDFB}"/>
              </a:ext>
            </a:extLst>
          </p:cNvPr>
          <p:cNvSpPr/>
          <p:nvPr/>
        </p:nvSpPr>
        <p:spPr>
          <a:xfrm rot="206961">
            <a:off x="7810358" y="5314647"/>
            <a:ext cx="903143" cy="201657"/>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13" name="Rechte verbindingslijn 12">
            <a:extLst>
              <a:ext uri="{FF2B5EF4-FFF2-40B4-BE49-F238E27FC236}">
                <a16:creationId xmlns:a16="http://schemas.microsoft.com/office/drawing/2014/main" id="{6AEB5665-2005-52FD-E3C5-3B8DA83A9F1A}"/>
              </a:ext>
            </a:extLst>
          </p:cNvPr>
          <p:cNvCxnSpPr>
            <a:cxnSpLocks/>
          </p:cNvCxnSpPr>
          <p:nvPr/>
        </p:nvCxnSpPr>
        <p:spPr>
          <a:xfrm>
            <a:off x="7315200" y="3606800"/>
            <a:ext cx="76200" cy="0"/>
          </a:xfrm>
          <a:prstGeom prst="line">
            <a:avLst/>
          </a:prstGeom>
          <a:ln w="12700">
            <a:solidFill>
              <a:srgbClr val="FFFF66"/>
            </a:solidFill>
          </a:ln>
        </p:spPr>
        <p:style>
          <a:lnRef idx="1">
            <a:schemeClr val="accent1"/>
          </a:lnRef>
          <a:fillRef idx="0">
            <a:schemeClr val="accent1"/>
          </a:fillRef>
          <a:effectRef idx="0">
            <a:schemeClr val="accent1"/>
          </a:effectRef>
          <a:fontRef idx="minor">
            <a:schemeClr val="tx1"/>
          </a:fontRef>
        </p:style>
      </p:cxnSp>
      <p:grpSp>
        <p:nvGrpSpPr>
          <p:cNvPr id="16" name="Groep 15">
            <a:extLst>
              <a:ext uri="{FF2B5EF4-FFF2-40B4-BE49-F238E27FC236}">
                <a16:creationId xmlns:a16="http://schemas.microsoft.com/office/drawing/2014/main" id="{FB15C557-6045-51EF-16ED-8FACD0D9B40C}"/>
              </a:ext>
            </a:extLst>
          </p:cNvPr>
          <p:cNvGrpSpPr/>
          <p:nvPr/>
        </p:nvGrpSpPr>
        <p:grpSpPr>
          <a:xfrm>
            <a:off x="6228651" y="3047596"/>
            <a:ext cx="1301822" cy="925285"/>
            <a:chOff x="7026933" y="2631184"/>
            <a:chExt cx="1301822" cy="925285"/>
          </a:xfrm>
          <a:scene3d>
            <a:camera prst="orthographicFront"/>
            <a:lightRig rig="threePt" dir="t"/>
          </a:scene3d>
        </p:grpSpPr>
        <p:sp>
          <p:nvSpPr>
            <p:cNvPr id="17" name="Rechthoek 16">
              <a:extLst>
                <a:ext uri="{FF2B5EF4-FFF2-40B4-BE49-F238E27FC236}">
                  <a16:creationId xmlns:a16="http://schemas.microsoft.com/office/drawing/2014/main" id="{EF73F543-B65D-37B0-BA86-665B56DBE4BD}"/>
                </a:ext>
              </a:extLst>
            </p:cNvPr>
            <p:cNvSpPr/>
            <p:nvPr/>
          </p:nvSpPr>
          <p:spPr>
            <a:xfrm>
              <a:off x="7336224" y="2874747"/>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8</a:t>
              </a:r>
            </a:p>
          </p:txBody>
        </p:sp>
        <p:sp>
          <p:nvSpPr>
            <p:cNvPr id="18" name="Rechthoek 17">
              <a:extLst>
                <a:ext uri="{FF2B5EF4-FFF2-40B4-BE49-F238E27FC236}">
                  <a16:creationId xmlns:a16="http://schemas.microsoft.com/office/drawing/2014/main" id="{4F8D1CF9-A4DD-A528-49BA-326A54F540A1}"/>
                </a:ext>
              </a:extLst>
            </p:cNvPr>
            <p:cNvSpPr/>
            <p:nvPr/>
          </p:nvSpPr>
          <p:spPr>
            <a:xfrm>
              <a:off x="7094436" y="2631184"/>
              <a:ext cx="1066144" cy="92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AvenirNext LT Pro Bold" panose="020B0804020202020204" pitchFamily="34" charset="0"/>
                  <a:cs typeface="Arial" panose="020B0604020202020204" pitchFamily="34" charset="0"/>
                </a:rPr>
                <a:t>O</a:t>
              </a:r>
            </a:p>
          </p:txBody>
        </p:sp>
        <p:sp>
          <p:nvSpPr>
            <p:cNvPr id="19" name="Rechthoek 18">
              <a:extLst>
                <a:ext uri="{FF2B5EF4-FFF2-40B4-BE49-F238E27FC236}">
                  <a16:creationId xmlns:a16="http://schemas.microsoft.com/office/drawing/2014/main" id="{4B41EEA6-74F7-5D93-C5BE-E64545ED3FC4}"/>
                </a:ext>
              </a:extLst>
            </p:cNvPr>
            <p:cNvSpPr/>
            <p:nvPr/>
          </p:nvSpPr>
          <p:spPr>
            <a:xfrm>
              <a:off x="7026933" y="2688518"/>
              <a:ext cx="1301822" cy="810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Century Gothic" panose="020B0502020202020204" pitchFamily="34" charset="0"/>
                  <a:cs typeface="Arial" panose="020B0604020202020204" pitchFamily="34" charset="0"/>
                </a:rPr>
                <a:t>1</a:t>
              </a:r>
            </a:p>
          </p:txBody>
        </p:sp>
        <p:sp>
          <p:nvSpPr>
            <p:cNvPr id="20" name="Rechthoek 19">
              <a:extLst>
                <a:ext uri="{FF2B5EF4-FFF2-40B4-BE49-F238E27FC236}">
                  <a16:creationId xmlns:a16="http://schemas.microsoft.com/office/drawing/2014/main" id="{37382A0E-59E1-D316-6ADA-675A6F3A2FD8}"/>
                </a:ext>
              </a:extLst>
            </p:cNvPr>
            <p:cNvSpPr/>
            <p:nvPr/>
          </p:nvSpPr>
          <p:spPr>
            <a:xfrm>
              <a:off x="7242500" y="2759686"/>
              <a:ext cx="585711" cy="567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Century Gothic" panose="020B0502020202020204" pitchFamily="34" charset="0"/>
                  <a:cs typeface="Arial" panose="020B0604020202020204" pitchFamily="34" charset="0"/>
                </a:rPr>
                <a:t>1</a:t>
              </a:r>
            </a:p>
          </p:txBody>
        </p:sp>
      </p:grpSp>
    </p:spTree>
    <p:extLst>
      <p:ext uri="{BB962C8B-B14F-4D97-AF65-F5344CB8AC3E}">
        <p14:creationId xmlns:p14="http://schemas.microsoft.com/office/powerpoint/2010/main" val="832965815"/>
      </p:ext>
    </p:extLst>
  </p:cSld>
  <p:clrMapOvr>
    <a:masterClrMapping/>
  </p:clrMapOvr>
  <p:transition spd="slow">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3">
            <a:extLst>
              <a:ext uri="{FF2B5EF4-FFF2-40B4-BE49-F238E27FC236}">
                <a16:creationId xmlns:a16="http://schemas.microsoft.com/office/drawing/2014/main" id="{5BDEA120-9B86-BA23-69ED-344AB7D60D6D}"/>
              </a:ext>
            </a:extLst>
          </p:cNvPr>
          <p:cNvSpPr>
            <a:spLocks noGrp="1"/>
          </p:cNvSpPr>
          <p:nvPr>
            <p:ph type="sldNum" sz="quarter" idx="12"/>
          </p:nvPr>
        </p:nvSpPr>
        <p:spPr>
          <a:xfrm>
            <a:off x="194733" y="6339152"/>
            <a:ext cx="804333" cy="365125"/>
          </a:xfrm>
        </p:spPr>
        <p:txBody>
          <a:bodyPr/>
          <a:lstStyle/>
          <a:p>
            <a:pPr>
              <a:spcAft>
                <a:spcPts val="600"/>
              </a:spcAft>
            </a:pPr>
            <a:fld id="{AB0928AA-0446-4365-96C4-50C6336914B1}" type="slidenum">
              <a:rPr lang="nl-NL" smtClean="0"/>
              <a:pPr>
                <a:spcAft>
                  <a:spcPts val="600"/>
                </a:spcAft>
              </a:pPr>
              <a:t>2</a:t>
            </a:fld>
            <a:endParaRPr lang="nl-NL"/>
          </a:p>
        </p:txBody>
      </p:sp>
      <p:pic>
        <p:nvPicPr>
          <p:cNvPr id="1026" name="Picture 2" descr="Contact opnemen met de gemeente Zoetermeer | Zoetermeerwijze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32763" y="2117448"/>
            <a:ext cx="1616352" cy="1616352"/>
          </a:xfrm>
          <a:prstGeom prst="rect">
            <a:avLst/>
          </a:prstGeom>
          <a:noFill/>
          <a:extLst>
            <a:ext uri="{909E8E84-426E-40DD-AFC4-6F175D3DCCD1}">
              <a14:hiddenFill xmlns:a14="http://schemas.microsoft.com/office/drawing/2010/main">
                <a:solidFill>
                  <a:srgbClr val="FFFFFF"/>
                </a:solidFill>
              </a14:hiddenFill>
            </a:ext>
          </a:extLst>
        </p:spPr>
      </p:pic>
      <p:pic>
        <p:nvPicPr>
          <p:cNvPr id="11" name="Afbeelding 10" descr="Sos_Logo_nieuw_met_url.png"/>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194733" y="5125243"/>
            <a:ext cx="1579034" cy="1579034"/>
          </a:xfrm>
          <a:prstGeom prst="rect">
            <a:avLst/>
          </a:prstGeom>
        </p:spPr>
      </p:pic>
      <p:pic>
        <p:nvPicPr>
          <p:cNvPr id="14" name="Afbeelding 1" descr="logo_vvn_RGB.jpg"/>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08493" y="4274780"/>
            <a:ext cx="1781145" cy="401995"/>
          </a:xfrm>
          <a:prstGeom prst="rect">
            <a:avLst/>
          </a:prstGeom>
          <a:noFill/>
          <a:ln w="9525">
            <a:noFill/>
            <a:miter lim="800000"/>
            <a:headEnd/>
            <a:tailEnd/>
          </a:ln>
        </p:spPr>
      </p:pic>
      <p:pic>
        <p:nvPicPr>
          <p:cNvPr id="3" name="Afbeelding 2">
            <a:extLst>
              <a:ext uri="{FF2B5EF4-FFF2-40B4-BE49-F238E27FC236}">
                <a16:creationId xmlns:a16="http://schemas.microsoft.com/office/drawing/2014/main" id="{A9B9FC41-4BEB-7DE9-47D6-A86D6EC4E64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3222568" y="368592"/>
            <a:ext cx="7698326" cy="6120816"/>
          </a:xfrm>
          <a:prstGeom prst="rect">
            <a:avLst/>
          </a:prstGeom>
          <a:effectLst>
            <a:outerShdw blurRad="63500" sx="102000" sy="102000" algn="ctr" rotWithShape="0">
              <a:prstClr val="black">
                <a:alpha val="40000"/>
              </a:prstClr>
            </a:outerShdw>
          </a:effectLst>
        </p:spPr>
      </p:pic>
      <p:sp>
        <p:nvSpPr>
          <p:cNvPr id="4" name="Title 1">
            <a:extLst>
              <a:ext uri="{FF2B5EF4-FFF2-40B4-BE49-F238E27FC236}">
                <a16:creationId xmlns:a16="http://schemas.microsoft.com/office/drawing/2014/main" id="{CF09811A-9A98-75BA-1538-DF28206254C8}"/>
              </a:ext>
            </a:extLst>
          </p:cNvPr>
          <p:cNvSpPr txBox="1">
            <a:spLocks/>
          </p:cNvSpPr>
          <p:nvPr/>
        </p:nvSpPr>
        <p:spPr>
          <a:xfrm>
            <a:off x="3337748" y="5741988"/>
            <a:ext cx="5162914" cy="597164"/>
          </a:xfrm>
          <a:prstGeom prst="rect">
            <a:avLst/>
          </a:prstGeom>
          <a:solidFill>
            <a:schemeClr val="bg1">
              <a:lumMod val="95000"/>
            </a:schemeClr>
          </a:solidFill>
        </p:spPr>
        <p:txBody>
          <a:bodyPr vert="horz" lIns="91440" tIns="45720" rIns="91440" bIns="45720" rtlCol="0" anchor="b">
            <a:normAutofit fontScale="92500"/>
          </a:bodyPr>
          <a:lstStyle>
            <a:lvl1pPr algn="l" defTabSz="914400" rtl="0" eaLnBrk="1" latinLnBrk="0" hangingPunct="1">
              <a:lnSpc>
                <a:spcPct val="90000"/>
              </a:lnSpc>
              <a:spcBef>
                <a:spcPct val="0"/>
              </a:spcBef>
              <a:buNone/>
              <a:defRPr sz="3200" b="1" kern="1200">
                <a:solidFill>
                  <a:srgbClr val="EF4234"/>
                </a:solidFill>
                <a:latin typeface="+mj-lt"/>
                <a:ea typeface="+mj-ea"/>
                <a:cs typeface="+mj-cs"/>
              </a:defRPr>
            </a:lvl1pPr>
          </a:lstStyle>
          <a:p>
            <a:r>
              <a:rPr lang="en-US" dirty="0" err="1"/>
              <a:t>Examenroute</a:t>
            </a:r>
            <a:r>
              <a:rPr lang="en-US" dirty="0"/>
              <a:t> Zoetermeer 2024</a:t>
            </a:r>
          </a:p>
        </p:txBody>
      </p:sp>
      <p:pic>
        <p:nvPicPr>
          <p:cNvPr id="5" name="Afbeelding 4">
            <a:extLst>
              <a:ext uri="{FF2B5EF4-FFF2-40B4-BE49-F238E27FC236}">
                <a16:creationId xmlns:a16="http://schemas.microsoft.com/office/drawing/2014/main" id="{8925497D-1142-9777-DFB3-F19C391ABA93}"/>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4761602" y="1252092"/>
            <a:ext cx="587184" cy="332160"/>
          </a:xfrm>
          <a:prstGeom prst="rect">
            <a:avLst/>
          </a:prstGeom>
        </p:spPr>
      </p:pic>
    </p:spTree>
    <p:extLst>
      <p:ext uri="{BB962C8B-B14F-4D97-AF65-F5344CB8AC3E}">
        <p14:creationId xmlns:p14="http://schemas.microsoft.com/office/powerpoint/2010/main" val="1918235861"/>
      </p:ext>
    </p:extLst>
  </p:cSld>
  <p:clrMapOvr>
    <a:masterClrMapping/>
  </p:clrMapOvr>
  <p:transition spd="slow">
    <p:fade/>
  </p:transition>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20</a:t>
            </a:fld>
            <a:endParaRPr lang="nl-NL"/>
          </a:p>
        </p:txBody>
      </p:sp>
      <p:grpSp>
        <p:nvGrpSpPr>
          <p:cNvPr id="4" name="Groep 3"/>
          <p:cNvGrpSpPr/>
          <p:nvPr/>
        </p:nvGrpSpPr>
        <p:grpSpPr>
          <a:xfrm>
            <a:off x="2973916" y="5660923"/>
            <a:ext cx="6400800" cy="1043354"/>
            <a:chOff x="2973916" y="5660923"/>
            <a:chExt cx="6400800" cy="1043354"/>
          </a:xfrm>
        </p:grpSpPr>
        <p:sp>
          <p:nvSpPr>
            <p:cNvPr id="5" name="Rechthoek 4"/>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gaat hier rechtdoor.</a:t>
              </a:r>
            </a:p>
            <a:p>
              <a:r>
                <a:rPr lang="nl-NL" dirty="0">
                  <a:solidFill>
                    <a:schemeClr val="tx1"/>
                  </a:solidFill>
                </a:rPr>
                <a:t>1. Wie heeft er voorrang?</a:t>
              </a:r>
            </a:p>
            <a:p>
              <a:r>
                <a:rPr lang="nl-NL" dirty="0">
                  <a:solidFill>
                    <a:schemeClr val="tx1"/>
                  </a:solidFill>
                </a:rPr>
                <a:t>2. Welke handelingen moet je uitvoeren?</a:t>
              </a:r>
            </a:p>
            <a:p>
              <a:endParaRPr lang="nl-NL" dirty="0">
                <a:solidFill>
                  <a:schemeClr val="tx1"/>
                </a:solidFill>
              </a:endParaRPr>
            </a:p>
          </p:txBody>
        </p:sp>
        <p:sp>
          <p:nvSpPr>
            <p:cNvPr id="6"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7" name="Groep 6"/>
          <p:cNvGrpSpPr/>
          <p:nvPr/>
        </p:nvGrpSpPr>
        <p:grpSpPr>
          <a:xfrm>
            <a:off x="6997424" y="3393290"/>
            <a:ext cx="819150" cy="451246"/>
            <a:chOff x="5391150" y="3695644"/>
            <a:chExt cx="819150" cy="451246"/>
          </a:xfrm>
        </p:grpSpPr>
        <p:sp>
          <p:nvSpPr>
            <p:cNvPr id="8" name="Rechthoek 7"/>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9" name="Groep 8"/>
            <p:cNvGrpSpPr/>
            <p:nvPr/>
          </p:nvGrpSpPr>
          <p:grpSpPr>
            <a:xfrm>
              <a:off x="5391150" y="3695644"/>
              <a:ext cx="819150" cy="451246"/>
              <a:chOff x="5857875" y="3623072"/>
              <a:chExt cx="819150" cy="451246"/>
            </a:xfrm>
          </p:grpSpPr>
          <p:sp>
            <p:nvSpPr>
              <p:cNvPr id="10" name="Rechthoek 9"/>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11" name="Rechthoek 10"/>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12" name="Rechthoek 11"/>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cxnSp>
        <p:nvCxnSpPr>
          <p:cNvPr id="2" name="Rechte verbindingslijn 1">
            <a:extLst>
              <a:ext uri="{FF2B5EF4-FFF2-40B4-BE49-F238E27FC236}">
                <a16:creationId xmlns:a16="http://schemas.microsoft.com/office/drawing/2014/main" id="{22877993-6469-5F69-FA41-C4B68CE33766}"/>
              </a:ext>
            </a:extLst>
          </p:cNvPr>
          <p:cNvCxnSpPr>
            <a:cxnSpLocks/>
          </p:cNvCxnSpPr>
          <p:nvPr/>
        </p:nvCxnSpPr>
        <p:spPr>
          <a:xfrm flipH="1">
            <a:off x="5694859" y="3789680"/>
            <a:ext cx="157301" cy="0"/>
          </a:xfrm>
          <a:prstGeom prst="line">
            <a:avLst/>
          </a:prstGeom>
          <a:ln w="63500">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16" name="Rechte verbindingslijn 15">
            <a:extLst>
              <a:ext uri="{FF2B5EF4-FFF2-40B4-BE49-F238E27FC236}">
                <a16:creationId xmlns:a16="http://schemas.microsoft.com/office/drawing/2014/main" id="{824EEBC0-8A53-0EAB-1213-8238DFAB1989}"/>
              </a:ext>
            </a:extLst>
          </p:cNvPr>
          <p:cNvCxnSpPr>
            <a:cxnSpLocks/>
          </p:cNvCxnSpPr>
          <p:nvPr/>
        </p:nvCxnSpPr>
        <p:spPr>
          <a:xfrm flipH="1">
            <a:off x="548640" y="3769360"/>
            <a:ext cx="121920" cy="0"/>
          </a:xfrm>
          <a:prstGeom prst="line">
            <a:avLst/>
          </a:prstGeom>
          <a:ln w="63500">
            <a:solidFill>
              <a:srgbClr val="FFFF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5413134"/>
      </p:ext>
    </p:extLst>
  </p:cSld>
  <p:clrMapOvr>
    <a:masterClrMapping/>
  </p:clrMapOvr>
  <p:transition spd="slow">
    <p:fade/>
  </p:transition>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21</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rechtsaf.</a:t>
            </a:r>
          </a:p>
          <a:p>
            <a:pPr marL="342900" indent="-342900">
              <a:buFont typeface="+mj-lt"/>
              <a:buAutoNum type="arabicPeriod"/>
            </a:pPr>
            <a:r>
              <a:rPr lang="nl-NL" dirty="0">
                <a:solidFill>
                  <a:schemeClr val="tx1"/>
                </a:solidFill>
              </a:rPr>
              <a:t>Waar moet je op letten?</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31" name="PIJL-RECHTS 1"/>
          <p:cNvSpPr/>
          <p:nvPr/>
        </p:nvSpPr>
        <p:spPr>
          <a:xfrm>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Rechthoek: afgeronde hoeken 1">
            <a:extLst>
              <a:ext uri="{FF2B5EF4-FFF2-40B4-BE49-F238E27FC236}">
                <a16:creationId xmlns:a16="http://schemas.microsoft.com/office/drawing/2014/main" id="{3139DF8B-AD6B-4891-66A4-3C8833C16375}"/>
              </a:ext>
            </a:extLst>
          </p:cNvPr>
          <p:cNvSpPr/>
          <p:nvPr/>
        </p:nvSpPr>
        <p:spPr>
          <a:xfrm rot="1265541">
            <a:off x="9661602" y="4437967"/>
            <a:ext cx="337177" cy="170515"/>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 name="Groep 3">
            <a:extLst>
              <a:ext uri="{FF2B5EF4-FFF2-40B4-BE49-F238E27FC236}">
                <a16:creationId xmlns:a16="http://schemas.microsoft.com/office/drawing/2014/main" id="{F647F770-FEA9-724C-2328-E1B9B7414EAF}"/>
              </a:ext>
            </a:extLst>
          </p:cNvPr>
          <p:cNvGrpSpPr/>
          <p:nvPr/>
        </p:nvGrpSpPr>
        <p:grpSpPr>
          <a:xfrm>
            <a:off x="5567547" y="3362707"/>
            <a:ext cx="738005" cy="457794"/>
            <a:chOff x="5394754" y="3694628"/>
            <a:chExt cx="738005" cy="457794"/>
          </a:xfrm>
        </p:grpSpPr>
        <p:sp>
          <p:nvSpPr>
            <p:cNvPr id="5" name="Rechthoek 4">
              <a:extLst>
                <a:ext uri="{FF2B5EF4-FFF2-40B4-BE49-F238E27FC236}">
                  <a16:creationId xmlns:a16="http://schemas.microsoft.com/office/drawing/2014/main" id="{9D796131-6FBC-EF76-CD70-43A468955E86}"/>
                </a:ext>
              </a:extLst>
            </p:cNvPr>
            <p:cNvSpPr/>
            <p:nvPr/>
          </p:nvSpPr>
          <p:spPr>
            <a:xfrm>
              <a:off x="5467350" y="370323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latin typeface="Century Gothic" panose="020B0502020202020204" pitchFamily="34" charset="0"/>
                  <a:cs typeface="Arial" panose="020B0604020202020204" pitchFamily="34" charset="0"/>
                </a:rPr>
                <a:t>8</a:t>
              </a:r>
            </a:p>
          </p:txBody>
        </p:sp>
        <p:grpSp>
          <p:nvGrpSpPr>
            <p:cNvPr id="6" name="Groep 5">
              <a:extLst>
                <a:ext uri="{FF2B5EF4-FFF2-40B4-BE49-F238E27FC236}">
                  <a16:creationId xmlns:a16="http://schemas.microsoft.com/office/drawing/2014/main" id="{5CBCEC0A-C547-825F-F55A-BC524E6B189B}"/>
                </a:ext>
              </a:extLst>
            </p:cNvPr>
            <p:cNvGrpSpPr/>
            <p:nvPr/>
          </p:nvGrpSpPr>
          <p:grpSpPr>
            <a:xfrm>
              <a:off x="5394754" y="3694628"/>
              <a:ext cx="738005" cy="457794"/>
              <a:chOff x="5861479" y="3622056"/>
              <a:chExt cx="738005" cy="457794"/>
            </a:xfrm>
          </p:grpSpPr>
          <p:sp>
            <p:nvSpPr>
              <p:cNvPr id="7" name="Rechthoek 6">
                <a:extLst>
                  <a:ext uri="{FF2B5EF4-FFF2-40B4-BE49-F238E27FC236}">
                    <a16:creationId xmlns:a16="http://schemas.microsoft.com/office/drawing/2014/main" id="{3211A66F-2434-14B0-F2C7-BC5CE5C6ACC6}"/>
                  </a:ext>
                </a:extLst>
              </p:cNvPr>
              <p:cNvSpPr/>
              <p:nvPr/>
            </p:nvSpPr>
            <p:spPr>
              <a:xfrm>
                <a:off x="5982329" y="3646463"/>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AvenirNext LT Pro Bold" panose="020B0804020202020204" pitchFamily="34" charset="0"/>
                    <a:cs typeface="Arial" panose="020B0604020202020204" pitchFamily="34" charset="0"/>
                  </a:rPr>
                  <a:t>O</a:t>
                </a:r>
              </a:p>
            </p:txBody>
          </p:sp>
          <p:sp>
            <p:nvSpPr>
              <p:cNvPr id="8" name="Rechthoek 7">
                <a:extLst>
                  <a:ext uri="{FF2B5EF4-FFF2-40B4-BE49-F238E27FC236}">
                    <a16:creationId xmlns:a16="http://schemas.microsoft.com/office/drawing/2014/main" id="{EC34CB7D-36CE-40AB-BE1E-C932FF7695EF}"/>
                  </a:ext>
                </a:extLst>
              </p:cNvPr>
              <p:cNvSpPr/>
              <p:nvPr/>
            </p:nvSpPr>
            <p:spPr>
              <a:xfrm>
                <a:off x="6104184" y="3676382"/>
                <a:ext cx="495300" cy="378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1</a:t>
                </a:r>
              </a:p>
            </p:txBody>
          </p:sp>
          <p:sp>
            <p:nvSpPr>
              <p:cNvPr id="9" name="Rechthoek 8">
                <a:extLst>
                  <a:ext uri="{FF2B5EF4-FFF2-40B4-BE49-F238E27FC236}">
                    <a16:creationId xmlns:a16="http://schemas.microsoft.com/office/drawing/2014/main" id="{77B936D2-59AB-7625-AEC0-E3797AF194B9}"/>
                  </a:ext>
                </a:extLst>
              </p:cNvPr>
              <p:cNvSpPr/>
              <p:nvPr/>
            </p:nvSpPr>
            <p:spPr>
              <a:xfrm>
                <a:off x="5861479" y="3622056"/>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1</a:t>
                </a:r>
              </a:p>
            </p:txBody>
          </p:sp>
        </p:grpSp>
      </p:grpSp>
    </p:spTree>
    <p:extLst>
      <p:ext uri="{BB962C8B-B14F-4D97-AF65-F5344CB8AC3E}">
        <p14:creationId xmlns:p14="http://schemas.microsoft.com/office/powerpoint/2010/main" val="474294283"/>
      </p:ext>
    </p:extLst>
  </p:cSld>
  <p:clrMapOvr>
    <a:masterClrMapping/>
  </p:clrMapOvr>
  <p:transition spd="slow">
    <p:fade/>
  </p:transition>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22</a:t>
            </a:fld>
            <a:endParaRPr lang="nl-NL"/>
          </a:p>
        </p:txBody>
      </p:sp>
      <p:grpSp>
        <p:nvGrpSpPr>
          <p:cNvPr id="4" name="Groep 3"/>
          <p:cNvGrpSpPr/>
          <p:nvPr/>
        </p:nvGrpSpPr>
        <p:grpSpPr>
          <a:xfrm>
            <a:off x="2973916" y="5660923"/>
            <a:ext cx="6400800" cy="1043354"/>
            <a:chOff x="2973916" y="5660923"/>
            <a:chExt cx="6400800" cy="1043354"/>
          </a:xfrm>
        </p:grpSpPr>
        <p:sp>
          <p:nvSpPr>
            <p:cNvPr id="5" name="Rechthoek 4"/>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linksaf</a:t>
              </a:r>
            </a:p>
            <a:p>
              <a:pPr marL="342900" indent="-342900">
                <a:buFont typeface="+mj-lt"/>
                <a:buAutoNum type="arabicPeriod"/>
              </a:pPr>
              <a:r>
                <a:rPr lang="nl-NL" dirty="0">
                  <a:solidFill>
                    <a:schemeClr val="tx1"/>
                  </a:solidFill>
                </a:rPr>
                <a:t>Wat vertelt het verkeersbord jou?</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6" name="PIJL-RECHTS 1"/>
            <p:cNvSpPr/>
            <p:nvPr/>
          </p:nvSpPr>
          <p:spPr>
            <a:xfrm rot="108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2" name="Rechthoek: afgeronde hoeken 1">
            <a:extLst>
              <a:ext uri="{FF2B5EF4-FFF2-40B4-BE49-F238E27FC236}">
                <a16:creationId xmlns:a16="http://schemas.microsoft.com/office/drawing/2014/main" id="{1F320313-3371-A0A2-CCA5-5D3D4278BA84}"/>
              </a:ext>
            </a:extLst>
          </p:cNvPr>
          <p:cNvSpPr/>
          <p:nvPr/>
        </p:nvSpPr>
        <p:spPr>
          <a:xfrm>
            <a:off x="4481270" y="3500945"/>
            <a:ext cx="388864" cy="104412"/>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2" name="Groep 11">
            <a:extLst>
              <a:ext uri="{FF2B5EF4-FFF2-40B4-BE49-F238E27FC236}">
                <a16:creationId xmlns:a16="http://schemas.microsoft.com/office/drawing/2014/main" id="{CC5AD9BB-CCC0-ADEF-665D-7DF57E5935FE}"/>
              </a:ext>
            </a:extLst>
          </p:cNvPr>
          <p:cNvGrpSpPr/>
          <p:nvPr/>
        </p:nvGrpSpPr>
        <p:grpSpPr>
          <a:xfrm>
            <a:off x="6380347" y="3272048"/>
            <a:ext cx="738005" cy="457794"/>
            <a:chOff x="5394754" y="3694628"/>
            <a:chExt cx="738005" cy="457794"/>
          </a:xfrm>
        </p:grpSpPr>
        <p:sp>
          <p:nvSpPr>
            <p:cNvPr id="13" name="Rechthoek 12">
              <a:extLst>
                <a:ext uri="{FF2B5EF4-FFF2-40B4-BE49-F238E27FC236}">
                  <a16:creationId xmlns:a16="http://schemas.microsoft.com/office/drawing/2014/main" id="{777987F4-5C64-E9AA-2EF7-BBACA671CC06}"/>
                </a:ext>
              </a:extLst>
            </p:cNvPr>
            <p:cNvSpPr/>
            <p:nvPr/>
          </p:nvSpPr>
          <p:spPr>
            <a:xfrm>
              <a:off x="5467350" y="370323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latin typeface="Century Gothic" panose="020B0502020202020204" pitchFamily="34" charset="0"/>
                  <a:cs typeface="Arial" panose="020B0604020202020204" pitchFamily="34" charset="0"/>
                </a:rPr>
                <a:t>8</a:t>
              </a:r>
            </a:p>
          </p:txBody>
        </p:sp>
        <p:grpSp>
          <p:nvGrpSpPr>
            <p:cNvPr id="14" name="Groep 13">
              <a:extLst>
                <a:ext uri="{FF2B5EF4-FFF2-40B4-BE49-F238E27FC236}">
                  <a16:creationId xmlns:a16="http://schemas.microsoft.com/office/drawing/2014/main" id="{30FB8287-FBE1-6708-6892-5B2A94CAE39D}"/>
                </a:ext>
              </a:extLst>
            </p:cNvPr>
            <p:cNvGrpSpPr/>
            <p:nvPr/>
          </p:nvGrpSpPr>
          <p:grpSpPr>
            <a:xfrm>
              <a:off x="5394754" y="3694628"/>
              <a:ext cx="738005" cy="457794"/>
              <a:chOff x="5861479" y="3622056"/>
              <a:chExt cx="738005" cy="457794"/>
            </a:xfrm>
          </p:grpSpPr>
          <p:sp>
            <p:nvSpPr>
              <p:cNvPr id="15" name="Rechthoek 14">
                <a:extLst>
                  <a:ext uri="{FF2B5EF4-FFF2-40B4-BE49-F238E27FC236}">
                    <a16:creationId xmlns:a16="http://schemas.microsoft.com/office/drawing/2014/main" id="{237BD742-DAA0-8F08-8E00-7544AED2BBD9}"/>
                  </a:ext>
                </a:extLst>
              </p:cNvPr>
              <p:cNvSpPr/>
              <p:nvPr/>
            </p:nvSpPr>
            <p:spPr>
              <a:xfrm>
                <a:off x="5982329" y="3646463"/>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AvenirNext LT Pro Bold" panose="020B0804020202020204" pitchFamily="34" charset="0"/>
                    <a:cs typeface="Arial" panose="020B0604020202020204" pitchFamily="34" charset="0"/>
                  </a:rPr>
                  <a:t>O</a:t>
                </a:r>
              </a:p>
            </p:txBody>
          </p:sp>
          <p:sp>
            <p:nvSpPr>
              <p:cNvPr id="16" name="Rechthoek 15">
                <a:extLst>
                  <a:ext uri="{FF2B5EF4-FFF2-40B4-BE49-F238E27FC236}">
                    <a16:creationId xmlns:a16="http://schemas.microsoft.com/office/drawing/2014/main" id="{8AC4B05C-E473-9995-B6CC-81C56DB683CC}"/>
                  </a:ext>
                </a:extLst>
              </p:cNvPr>
              <p:cNvSpPr/>
              <p:nvPr/>
            </p:nvSpPr>
            <p:spPr>
              <a:xfrm>
                <a:off x="6104184" y="3676382"/>
                <a:ext cx="495300" cy="378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1</a:t>
                </a:r>
              </a:p>
            </p:txBody>
          </p:sp>
          <p:sp>
            <p:nvSpPr>
              <p:cNvPr id="17" name="Rechthoek 16">
                <a:extLst>
                  <a:ext uri="{FF2B5EF4-FFF2-40B4-BE49-F238E27FC236}">
                    <a16:creationId xmlns:a16="http://schemas.microsoft.com/office/drawing/2014/main" id="{C51E60AB-A185-E4A1-D6D8-530484CF0E35}"/>
                  </a:ext>
                </a:extLst>
              </p:cNvPr>
              <p:cNvSpPr/>
              <p:nvPr/>
            </p:nvSpPr>
            <p:spPr>
              <a:xfrm>
                <a:off x="5861479" y="3622056"/>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1</a:t>
                </a:r>
              </a:p>
            </p:txBody>
          </p:sp>
        </p:grpSp>
      </p:grpSp>
    </p:spTree>
    <p:extLst>
      <p:ext uri="{BB962C8B-B14F-4D97-AF65-F5344CB8AC3E}">
        <p14:creationId xmlns:p14="http://schemas.microsoft.com/office/powerpoint/2010/main" val="1558239524"/>
      </p:ext>
    </p:extLst>
  </p:cSld>
  <p:clrMapOvr>
    <a:masterClrMapping/>
  </p:clrMapOvr>
  <p:transition spd="slow">
    <p:fade/>
  </p:transition>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23</a:t>
            </a:fld>
            <a:endParaRPr lang="nl-NL"/>
          </a:p>
        </p:txBody>
      </p:sp>
      <p:grpSp>
        <p:nvGrpSpPr>
          <p:cNvPr id="4" name="Groep 3"/>
          <p:cNvGrpSpPr/>
          <p:nvPr/>
        </p:nvGrpSpPr>
        <p:grpSpPr>
          <a:xfrm>
            <a:off x="109672" y="5745970"/>
            <a:ext cx="6400800" cy="1043354"/>
            <a:chOff x="109672" y="5745970"/>
            <a:chExt cx="6400800" cy="1043354"/>
          </a:xfrm>
        </p:grpSpPr>
        <p:sp>
          <p:nvSpPr>
            <p:cNvPr id="5" name="Rechthoek 4"/>
            <p:cNvSpPr/>
            <p:nvPr/>
          </p:nvSpPr>
          <p:spPr>
            <a:xfrm>
              <a:off x="109672" y="5745970"/>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linksaf</a:t>
              </a:r>
            </a:p>
            <a:p>
              <a:pPr marL="342900" indent="-342900">
                <a:buFont typeface="+mj-lt"/>
                <a:buAutoNum type="arabicPeriod"/>
              </a:pPr>
              <a:r>
                <a:rPr lang="nl-NL" dirty="0">
                  <a:solidFill>
                    <a:schemeClr val="tx1"/>
                  </a:solidFill>
                </a:rPr>
                <a:t>Wat vertelt het verkeersbord jou?</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6" name="PIJL-RECHTS 1"/>
            <p:cNvSpPr/>
            <p:nvPr/>
          </p:nvSpPr>
          <p:spPr>
            <a:xfrm rot="10800000">
              <a:off x="5453150" y="5954884"/>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cxnSp>
        <p:nvCxnSpPr>
          <p:cNvPr id="7" name="Rechte verbindingslijn 6">
            <a:extLst>
              <a:ext uri="{FF2B5EF4-FFF2-40B4-BE49-F238E27FC236}">
                <a16:creationId xmlns:a16="http://schemas.microsoft.com/office/drawing/2014/main" id="{B5ED949F-A56D-55C4-8D56-7FF7BC940AA4}"/>
              </a:ext>
            </a:extLst>
          </p:cNvPr>
          <p:cNvCxnSpPr>
            <a:cxnSpLocks/>
          </p:cNvCxnSpPr>
          <p:nvPr/>
        </p:nvCxnSpPr>
        <p:spPr>
          <a:xfrm flipH="1">
            <a:off x="6431280" y="4389120"/>
            <a:ext cx="172720" cy="0"/>
          </a:xfrm>
          <a:prstGeom prst="line">
            <a:avLst/>
          </a:prstGeom>
          <a:ln w="63500">
            <a:solidFill>
              <a:srgbClr val="FFFF66"/>
            </a:solidFill>
          </a:ln>
        </p:spPr>
        <p:style>
          <a:lnRef idx="1">
            <a:schemeClr val="accent1"/>
          </a:lnRef>
          <a:fillRef idx="0">
            <a:schemeClr val="accent1"/>
          </a:fillRef>
          <a:effectRef idx="0">
            <a:schemeClr val="accent1"/>
          </a:effectRef>
          <a:fontRef idx="minor">
            <a:schemeClr val="tx1"/>
          </a:fontRef>
        </p:style>
      </p:cxnSp>
      <p:sp>
        <p:nvSpPr>
          <p:cNvPr id="11" name="Rechthoek: afgeronde hoeken 10">
            <a:extLst>
              <a:ext uri="{FF2B5EF4-FFF2-40B4-BE49-F238E27FC236}">
                <a16:creationId xmlns:a16="http://schemas.microsoft.com/office/drawing/2014/main" id="{92671A80-0B33-0C92-9036-36BC85711600}"/>
              </a:ext>
            </a:extLst>
          </p:cNvPr>
          <p:cNvSpPr/>
          <p:nvPr/>
        </p:nvSpPr>
        <p:spPr>
          <a:xfrm rot="821411">
            <a:off x="10518140" y="5641513"/>
            <a:ext cx="243840" cy="208914"/>
          </a:xfrm>
          <a:prstGeom prst="round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2" name="Groep 11">
            <a:extLst>
              <a:ext uri="{FF2B5EF4-FFF2-40B4-BE49-F238E27FC236}">
                <a16:creationId xmlns:a16="http://schemas.microsoft.com/office/drawing/2014/main" id="{30BB0EA5-17F1-8885-DB25-C792C3BB218C}"/>
              </a:ext>
            </a:extLst>
          </p:cNvPr>
          <p:cNvGrpSpPr/>
          <p:nvPr/>
        </p:nvGrpSpPr>
        <p:grpSpPr>
          <a:xfrm>
            <a:off x="7406507" y="4316730"/>
            <a:ext cx="738005" cy="457794"/>
            <a:chOff x="5394754" y="3694628"/>
            <a:chExt cx="738005" cy="457794"/>
          </a:xfrm>
        </p:grpSpPr>
        <p:sp>
          <p:nvSpPr>
            <p:cNvPr id="13" name="Rechthoek 12">
              <a:extLst>
                <a:ext uri="{FF2B5EF4-FFF2-40B4-BE49-F238E27FC236}">
                  <a16:creationId xmlns:a16="http://schemas.microsoft.com/office/drawing/2014/main" id="{61606D99-1198-BA76-3493-0D34FEFE31FA}"/>
                </a:ext>
              </a:extLst>
            </p:cNvPr>
            <p:cNvSpPr/>
            <p:nvPr/>
          </p:nvSpPr>
          <p:spPr>
            <a:xfrm>
              <a:off x="5467350" y="370323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latin typeface="Century Gothic" panose="020B0502020202020204" pitchFamily="34" charset="0"/>
                  <a:cs typeface="Arial" panose="020B0604020202020204" pitchFamily="34" charset="0"/>
                </a:rPr>
                <a:t>8</a:t>
              </a:r>
            </a:p>
          </p:txBody>
        </p:sp>
        <p:grpSp>
          <p:nvGrpSpPr>
            <p:cNvPr id="14" name="Groep 13">
              <a:extLst>
                <a:ext uri="{FF2B5EF4-FFF2-40B4-BE49-F238E27FC236}">
                  <a16:creationId xmlns:a16="http://schemas.microsoft.com/office/drawing/2014/main" id="{88885BA4-FE04-9A52-AAC5-8FF6E6E8C56D}"/>
                </a:ext>
              </a:extLst>
            </p:cNvPr>
            <p:cNvGrpSpPr/>
            <p:nvPr/>
          </p:nvGrpSpPr>
          <p:grpSpPr>
            <a:xfrm>
              <a:off x="5394754" y="3694628"/>
              <a:ext cx="738005" cy="457794"/>
              <a:chOff x="5861479" y="3622056"/>
              <a:chExt cx="738005" cy="457794"/>
            </a:xfrm>
          </p:grpSpPr>
          <p:sp>
            <p:nvSpPr>
              <p:cNvPr id="15" name="Rechthoek 14">
                <a:extLst>
                  <a:ext uri="{FF2B5EF4-FFF2-40B4-BE49-F238E27FC236}">
                    <a16:creationId xmlns:a16="http://schemas.microsoft.com/office/drawing/2014/main" id="{06532F65-D66B-4E60-E62B-F1322C5993E3}"/>
                  </a:ext>
                </a:extLst>
              </p:cNvPr>
              <p:cNvSpPr/>
              <p:nvPr/>
            </p:nvSpPr>
            <p:spPr>
              <a:xfrm>
                <a:off x="5982329" y="3646463"/>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AvenirNext LT Pro Bold" panose="020B0804020202020204" pitchFamily="34" charset="0"/>
                    <a:cs typeface="Arial" panose="020B0604020202020204" pitchFamily="34" charset="0"/>
                  </a:rPr>
                  <a:t>O</a:t>
                </a:r>
              </a:p>
            </p:txBody>
          </p:sp>
          <p:sp>
            <p:nvSpPr>
              <p:cNvPr id="16" name="Rechthoek 15">
                <a:extLst>
                  <a:ext uri="{FF2B5EF4-FFF2-40B4-BE49-F238E27FC236}">
                    <a16:creationId xmlns:a16="http://schemas.microsoft.com/office/drawing/2014/main" id="{357C241A-4070-F1FD-3223-9CF22D8CCDFD}"/>
                  </a:ext>
                </a:extLst>
              </p:cNvPr>
              <p:cNvSpPr/>
              <p:nvPr/>
            </p:nvSpPr>
            <p:spPr>
              <a:xfrm>
                <a:off x="6104184" y="3676382"/>
                <a:ext cx="495300" cy="378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1</a:t>
                </a:r>
              </a:p>
            </p:txBody>
          </p:sp>
          <p:sp>
            <p:nvSpPr>
              <p:cNvPr id="17" name="Rechthoek 16">
                <a:extLst>
                  <a:ext uri="{FF2B5EF4-FFF2-40B4-BE49-F238E27FC236}">
                    <a16:creationId xmlns:a16="http://schemas.microsoft.com/office/drawing/2014/main" id="{F22CF63E-16EC-5EBF-82BF-AF2776E18597}"/>
                  </a:ext>
                </a:extLst>
              </p:cNvPr>
              <p:cNvSpPr/>
              <p:nvPr/>
            </p:nvSpPr>
            <p:spPr>
              <a:xfrm>
                <a:off x="5861479" y="3622056"/>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1</a:t>
                </a:r>
              </a:p>
            </p:txBody>
          </p:sp>
        </p:grpSp>
      </p:grpSp>
    </p:spTree>
    <p:extLst>
      <p:ext uri="{BB962C8B-B14F-4D97-AF65-F5344CB8AC3E}">
        <p14:creationId xmlns:p14="http://schemas.microsoft.com/office/powerpoint/2010/main" val="1705838732"/>
      </p:ext>
    </p:extLst>
  </p:cSld>
  <p:clrMapOvr>
    <a:masterClrMapping/>
  </p:clrMapOvr>
  <p:transition spd="slow">
    <p:fade/>
  </p:transition>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24</a:t>
            </a:fld>
            <a:endParaRPr lang="nl-NL"/>
          </a:p>
        </p:txBody>
      </p:sp>
      <p:grpSp>
        <p:nvGrpSpPr>
          <p:cNvPr id="4" name="Groep 3"/>
          <p:cNvGrpSpPr/>
          <p:nvPr/>
        </p:nvGrpSpPr>
        <p:grpSpPr>
          <a:xfrm>
            <a:off x="2973916" y="5660923"/>
            <a:ext cx="6400800" cy="1043354"/>
            <a:chOff x="2973916" y="5660923"/>
            <a:chExt cx="6400800" cy="1043354"/>
          </a:xfrm>
        </p:grpSpPr>
        <p:sp>
          <p:nvSpPr>
            <p:cNvPr id="5" name="Rechthoek 4"/>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rechtsaf.</a:t>
              </a:r>
            </a:p>
            <a:p>
              <a:pPr marL="342900" indent="-342900">
                <a:buFont typeface="+mj-lt"/>
                <a:buAutoNum type="arabicPeriod"/>
              </a:pPr>
              <a:r>
                <a:rPr lang="nl-NL" dirty="0">
                  <a:solidFill>
                    <a:schemeClr val="tx1"/>
                  </a:solidFill>
                </a:rPr>
                <a:t>Waar moet je op letten?</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6" name="PIJL-RECHTS 1"/>
            <p:cNvSpPr/>
            <p:nvPr/>
          </p:nvSpPr>
          <p:spPr>
            <a:xfrm>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sp>
        <p:nvSpPr>
          <p:cNvPr id="2" name="Rechthoek: afgeronde hoeken 1">
            <a:extLst>
              <a:ext uri="{FF2B5EF4-FFF2-40B4-BE49-F238E27FC236}">
                <a16:creationId xmlns:a16="http://schemas.microsoft.com/office/drawing/2014/main" id="{7380A5A9-1248-FD19-1BC7-C76884080C00}"/>
              </a:ext>
            </a:extLst>
          </p:cNvPr>
          <p:cNvSpPr/>
          <p:nvPr/>
        </p:nvSpPr>
        <p:spPr>
          <a:xfrm>
            <a:off x="-62792" y="5769909"/>
            <a:ext cx="723191" cy="365125"/>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7" name="Groep 6">
            <a:extLst>
              <a:ext uri="{FF2B5EF4-FFF2-40B4-BE49-F238E27FC236}">
                <a16:creationId xmlns:a16="http://schemas.microsoft.com/office/drawing/2014/main" id="{0C28A0D0-C783-66D7-72FB-9D9C5512FFFA}"/>
              </a:ext>
            </a:extLst>
          </p:cNvPr>
          <p:cNvGrpSpPr/>
          <p:nvPr/>
        </p:nvGrpSpPr>
        <p:grpSpPr>
          <a:xfrm>
            <a:off x="5577707" y="3200103"/>
            <a:ext cx="738005" cy="457794"/>
            <a:chOff x="5394754" y="3694628"/>
            <a:chExt cx="738005" cy="457794"/>
          </a:xfrm>
        </p:grpSpPr>
        <p:sp>
          <p:nvSpPr>
            <p:cNvPr id="8" name="Rechthoek 7">
              <a:extLst>
                <a:ext uri="{FF2B5EF4-FFF2-40B4-BE49-F238E27FC236}">
                  <a16:creationId xmlns:a16="http://schemas.microsoft.com/office/drawing/2014/main" id="{6CA794B2-D7D4-5B5B-2143-4F4A543B2FF5}"/>
                </a:ext>
              </a:extLst>
            </p:cNvPr>
            <p:cNvSpPr/>
            <p:nvPr/>
          </p:nvSpPr>
          <p:spPr>
            <a:xfrm>
              <a:off x="5467350" y="370323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400" b="1" dirty="0">
                  <a:latin typeface="Century Gothic" panose="020B0502020202020204" pitchFamily="34" charset="0"/>
                  <a:cs typeface="Arial" panose="020B0604020202020204" pitchFamily="34" charset="0"/>
                </a:rPr>
                <a:t>8</a:t>
              </a:r>
            </a:p>
          </p:txBody>
        </p:sp>
        <p:grpSp>
          <p:nvGrpSpPr>
            <p:cNvPr id="9" name="Groep 8">
              <a:extLst>
                <a:ext uri="{FF2B5EF4-FFF2-40B4-BE49-F238E27FC236}">
                  <a16:creationId xmlns:a16="http://schemas.microsoft.com/office/drawing/2014/main" id="{C3B480EE-58B9-CB74-BA63-EEA5E5415629}"/>
                </a:ext>
              </a:extLst>
            </p:cNvPr>
            <p:cNvGrpSpPr/>
            <p:nvPr/>
          </p:nvGrpSpPr>
          <p:grpSpPr>
            <a:xfrm>
              <a:off x="5394754" y="3694628"/>
              <a:ext cx="738005" cy="457794"/>
              <a:chOff x="5861479" y="3622056"/>
              <a:chExt cx="738005" cy="457794"/>
            </a:xfrm>
          </p:grpSpPr>
          <p:sp>
            <p:nvSpPr>
              <p:cNvPr id="10" name="Rechthoek 9">
                <a:extLst>
                  <a:ext uri="{FF2B5EF4-FFF2-40B4-BE49-F238E27FC236}">
                    <a16:creationId xmlns:a16="http://schemas.microsoft.com/office/drawing/2014/main" id="{1C7CF1DD-2274-3533-D21B-4F659AB6386B}"/>
                  </a:ext>
                </a:extLst>
              </p:cNvPr>
              <p:cNvSpPr/>
              <p:nvPr/>
            </p:nvSpPr>
            <p:spPr>
              <a:xfrm>
                <a:off x="5982329" y="3646463"/>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AvenirNext LT Pro Bold" panose="020B0804020202020204" pitchFamily="34" charset="0"/>
                    <a:cs typeface="Arial" panose="020B0604020202020204" pitchFamily="34" charset="0"/>
                  </a:rPr>
                  <a:t>O</a:t>
                </a:r>
              </a:p>
            </p:txBody>
          </p:sp>
          <p:sp>
            <p:nvSpPr>
              <p:cNvPr id="11" name="Rechthoek 10">
                <a:extLst>
                  <a:ext uri="{FF2B5EF4-FFF2-40B4-BE49-F238E27FC236}">
                    <a16:creationId xmlns:a16="http://schemas.microsoft.com/office/drawing/2014/main" id="{37179932-78E0-4F9E-CFD9-A2D8CDF2A199}"/>
                  </a:ext>
                </a:extLst>
              </p:cNvPr>
              <p:cNvSpPr/>
              <p:nvPr/>
            </p:nvSpPr>
            <p:spPr>
              <a:xfrm>
                <a:off x="6104184" y="3676382"/>
                <a:ext cx="495300" cy="3786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1</a:t>
                </a:r>
              </a:p>
            </p:txBody>
          </p:sp>
          <p:sp>
            <p:nvSpPr>
              <p:cNvPr id="12" name="Rechthoek 11">
                <a:extLst>
                  <a:ext uri="{FF2B5EF4-FFF2-40B4-BE49-F238E27FC236}">
                    <a16:creationId xmlns:a16="http://schemas.microsoft.com/office/drawing/2014/main" id="{39B2634F-00CA-7081-0B3D-43C127589BCC}"/>
                  </a:ext>
                </a:extLst>
              </p:cNvPr>
              <p:cNvSpPr/>
              <p:nvPr/>
            </p:nvSpPr>
            <p:spPr>
              <a:xfrm>
                <a:off x="5861479" y="3622056"/>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1</a:t>
                </a:r>
              </a:p>
            </p:txBody>
          </p:sp>
        </p:grpSp>
      </p:grpSp>
    </p:spTree>
    <p:extLst>
      <p:ext uri="{BB962C8B-B14F-4D97-AF65-F5344CB8AC3E}">
        <p14:creationId xmlns:p14="http://schemas.microsoft.com/office/powerpoint/2010/main" val="3786097076"/>
      </p:ext>
    </p:extLst>
  </p:cSld>
  <p:clrMapOvr>
    <a:masterClrMapping/>
  </p:clrMapOvr>
  <p:transition spd="slow">
    <p:fade/>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25</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neemt de tweede afslag op deze rotonde.</a:t>
            </a:r>
          </a:p>
          <a:p>
            <a:pPr marL="342900" indent="-342900">
              <a:buFont typeface="+mj-lt"/>
              <a:buAutoNum type="arabicPeriod"/>
            </a:pPr>
            <a:r>
              <a:rPr lang="nl-NL" dirty="0">
                <a:solidFill>
                  <a:schemeClr val="tx1"/>
                </a:solidFill>
              </a:rPr>
              <a:t>Waar moet je op letten bij deze rotonde?</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grpSp>
        <p:nvGrpSpPr>
          <p:cNvPr id="11" name="Groep 10">
            <a:extLst>
              <a:ext uri="{FF2B5EF4-FFF2-40B4-BE49-F238E27FC236}">
                <a16:creationId xmlns:a16="http://schemas.microsoft.com/office/drawing/2014/main" id="{41D15EA9-D621-89E1-84D8-22BE400DB40C}"/>
              </a:ext>
            </a:extLst>
          </p:cNvPr>
          <p:cNvGrpSpPr/>
          <p:nvPr/>
        </p:nvGrpSpPr>
        <p:grpSpPr>
          <a:xfrm>
            <a:off x="9856286" y="3398520"/>
            <a:ext cx="1301822" cy="925285"/>
            <a:chOff x="7046811" y="2631184"/>
            <a:chExt cx="1301822" cy="925285"/>
          </a:xfrm>
        </p:grpSpPr>
        <p:sp>
          <p:nvSpPr>
            <p:cNvPr id="13" name="Rechthoek 12">
              <a:extLst>
                <a:ext uri="{FF2B5EF4-FFF2-40B4-BE49-F238E27FC236}">
                  <a16:creationId xmlns:a16="http://schemas.microsoft.com/office/drawing/2014/main" id="{89A2C47B-BA23-48EC-AF20-2A97A3C2E8C1}"/>
                </a:ext>
              </a:extLst>
            </p:cNvPr>
            <p:cNvSpPr/>
            <p:nvPr/>
          </p:nvSpPr>
          <p:spPr>
            <a:xfrm>
              <a:off x="7313032" y="287475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8</a:t>
              </a:r>
            </a:p>
          </p:txBody>
        </p:sp>
        <p:sp>
          <p:nvSpPr>
            <p:cNvPr id="14" name="Rechthoek 13">
              <a:extLst>
                <a:ext uri="{FF2B5EF4-FFF2-40B4-BE49-F238E27FC236}">
                  <a16:creationId xmlns:a16="http://schemas.microsoft.com/office/drawing/2014/main" id="{C6B6317F-A381-9255-C838-770F25481F2C}"/>
                </a:ext>
              </a:extLst>
            </p:cNvPr>
            <p:cNvSpPr/>
            <p:nvPr/>
          </p:nvSpPr>
          <p:spPr>
            <a:xfrm>
              <a:off x="7094436" y="2631184"/>
              <a:ext cx="1066144" cy="92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AvenirNext LT Pro Bold" panose="020B0804020202020204" pitchFamily="34" charset="0"/>
                  <a:cs typeface="Arial" panose="020B0604020202020204" pitchFamily="34" charset="0"/>
                </a:rPr>
                <a:t>O</a:t>
              </a:r>
            </a:p>
          </p:txBody>
        </p:sp>
        <p:sp>
          <p:nvSpPr>
            <p:cNvPr id="15" name="Rechthoek 14">
              <a:extLst>
                <a:ext uri="{FF2B5EF4-FFF2-40B4-BE49-F238E27FC236}">
                  <a16:creationId xmlns:a16="http://schemas.microsoft.com/office/drawing/2014/main" id="{75B3EDD1-458A-FBFA-AE0B-C5CE44A465BD}"/>
                </a:ext>
              </a:extLst>
            </p:cNvPr>
            <p:cNvSpPr/>
            <p:nvPr/>
          </p:nvSpPr>
          <p:spPr>
            <a:xfrm>
              <a:off x="7046811" y="2686536"/>
              <a:ext cx="1301822" cy="810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sp>
          <p:nvSpPr>
            <p:cNvPr id="16" name="Rechthoek 15">
              <a:extLst>
                <a:ext uri="{FF2B5EF4-FFF2-40B4-BE49-F238E27FC236}">
                  <a16:creationId xmlns:a16="http://schemas.microsoft.com/office/drawing/2014/main" id="{F41C12F0-DDB2-08CB-F025-38DD041A5D45}"/>
                </a:ext>
              </a:extLst>
            </p:cNvPr>
            <p:cNvSpPr/>
            <p:nvPr/>
          </p:nvSpPr>
          <p:spPr>
            <a:xfrm>
              <a:off x="7213575" y="2753060"/>
              <a:ext cx="585711" cy="567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grpSp>
      <p:grpSp>
        <p:nvGrpSpPr>
          <p:cNvPr id="8" name="Groep 7">
            <a:extLst>
              <a:ext uri="{FF2B5EF4-FFF2-40B4-BE49-F238E27FC236}">
                <a16:creationId xmlns:a16="http://schemas.microsoft.com/office/drawing/2014/main" id="{30D6C3C8-4F2E-4CE6-CEC8-64C38A007175}"/>
              </a:ext>
            </a:extLst>
          </p:cNvPr>
          <p:cNvGrpSpPr/>
          <p:nvPr/>
        </p:nvGrpSpPr>
        <p:grpSpPr>
          <a:xfrm>
            <a:off x="8272127" y="5707748"/>
            <a:ext cx="734550" cy="893077"/>
            <a:chOff x="8272127" y="5707748"/>
            <a:chExt cx="734550" cy="893077"/>
          </a:xfrm>
        </p:grpSpPr>
        <p:sp>
          <p:nvSpPr>
            <p:cNvPr id="9" name="Ovaal 8">
              <a:extLst>
                <a:ext uri="{FF2B5EF4-FFF2-40B4-BE49-F238E27FC236}">
                  <a16:creationId xmlns:a16="http://schemas.microsoft.com/office/drawing/2014/main" id="{4C493761-D86D-317C-9179-21E8AA4DEDF3}"/>
                </a:ext>
              </a:extLst>
            </p:cNvPr>
            <p:cNvSpPr>
              <a:spLocks noChangeAspect="1"/>
            </p:cNvSpPr>
            <p:nvPr/>
          </p:nvSpPr>
          <p:spPr>
            <a:xfrm>
              <a:off x="8351402" y="5845440"/>
              <a:ext cx="576000" cy="576000"/>
            </a:xfrm>
            <a:prstGeom prst="ellipse">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0" name="Boog 9">
              <a:extLst>
                <a:ext uri="{FF2B5EF4-FFF2-40B4-BE49-F238E27FC236}">
                  <a16:creationId xmlns:a16="http://schemas.microsoft.com/office/drawing/2014/main" id="{7A269B46-DF80-6AD9-DE93-D019A71FC6F1}"/>
                </a:ext>
              </a:extLst>
            </p:cNvPr>
            <p:cNvSpPr>
              <a:spLocks noChangeAspect="1"/>
            </p:cNvSpPr>
            <p:nvPr/>
          </p:nvSpPr>
          <p:spPr>
            <a:xfrm>
              <a:off x="8286677" y="5786933"/>
              <a:ext cx="720000" cy="720000"/>
            </a:xfrm>
            <a:prstGeom prst="arc">
              <a:avLst>
                <a:gd name="adj1" fmla="val 13938034"/>
                <a:gd name="adj2" fmla="val 5329388"/>
              </a:avLst>
            </a:prstGeom>
            <a:ln w="28575">
              <a:solidFill>
                <a:srgbClr val="F470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12" name="Rechte verbindingslijn 11">
              <a:extLst>
                <a:ext uri="{FF2B5EF4-FFF2-40B4-BE49-F238E27FC236}">
                  <a16:creationId xmlns:a16="http://schemas.microsoft.com/office/drawing/2014/main" id="{C4016C6F-5BCC-4471-F06D-E0D40336D090}"/>
                </a:ext>
              </a:extLst>
            </p:cNvPr>
            <p:cNvCxnSpPr/>
            <p:nvPr/>
          </p:nvCxnSpPr>
          <p:spPr>
            <a:xfrm>
              <a:off x="8656202" y="6497408"/>
              <a:ext cx="0" cy="1034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17" name="Rechte verbindingslijn met pijl 16">
              <a:extLst>
                <a:ext uri="{FF2B5EF4-FFF2-40B4-BE49-F238E27FC236}">
                  <a16:creationId xmlns:a16="http://schemas.microsoft.com/office/drawing/2014/main" id="{2775596A-B94B-DBB2-391B-62D2D1D85D33}"/>
                </a:ext>
              </a:extLst>
            </p:cNvPr>
            <p:cNvCxnSpPr>
              <a:cxnSpLocks/>
            </p:cNvCxnSpPr>
            <p:nvPr/>
          </p:nvCxnSpPr>
          <p:spPr>
            <a:xfrm flipH="1" flipV="1">
              <a:off x="8272127" y="5707748"/>
              <a:ext cx="167023" cy="170052"/>
            </a:xfrm>
            <a:prstGeom prst="straightConnector1">
              <a:avLst/>
            </a:prstGeom>
            <a:ln w="28575">
              <a:headEnd w="lg" len="lg"/>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682434875"/>
      </p:ext>
    </p:extLst>
  </p:cSld>
  <p:clrMapOvr>
    <a:masterClrMapping/>
  </p:clrMapOvr>
  <p:transition spd="slow">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26</a:t>
            </a:fld>
            <a:endParaRPr lang="nl-NL"/>
          </a:p>
        </p:txBody>
      </p:sp>
      <p:grpSp>
        <p:nvGrpSpPr>
          <p:cNvPr id="4" name="Groep 3"/>
          <p:cNvGrpSpPr/>
          <p:nvPr/>
        </p:nvGrpSpPr>
        <p:grpSpPr>
          <a:xfrm>
            <a:off x="2973916" y="5660923"/>
            <a:ext cx="6400800" cy="1043354"/>
            <a:chOff x="2973916" y="5660923"/>
            <a:chExt cx="6400800" cy="1043354"/>
          </a:xfrm>
        </p:grpSpPr>
        <p:sp>
          <p:nvSpPr>
            <p:cNvPr id="5" name="Rechthoek 4"/>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gaat hier rechtdoor.</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6"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18" name="Groep 17">
            <a:extLst>
              <a:ext uri="{FF2B5EF4-FFF2-40B4-BE49-F238E27FC236}">
                <a16:creationId xmlns:a16="http://schemas.microsoft.com/office/drawing/2014/main" id="{84E046D7-5322-9AA7-8232-5EACBCF89288}"/>
              </a:ext>
            </a:extLst>
          </p:cNvPr>
          <p:cNvGrpSpPr/>
          <p:nvPr/>
        </p:nvGrpSpPr>
        <p:grpSpPr>
          <a:xfrm>
            <a:off x="6584766" y="3070604"/>
            <a:ext cx="1301822" cy="925285"/>
            <a:chOff x="7046811" y="2631184"/>
            <a:chExt cx="1301822" cy="925285"/>
          </a:xfrm>
        </p:grpSpPr>
        <p:sp>
          <p:nvSpPr>
            <p:cNvPr id="19" name="Rechthoek 18">
              <a:extLst>
                <a:ext uri="{FF2B5EF4-FFF2-40B4-BE49-F238E27FC236}">
                  <a16:creationId xmlns:a16="http://schemas.microsoft.com/office/drawing/2014/main" id="{228CA0F1-3612-1736-DE16-131003228392}"/>
                </a:ext>
              </a:extLst>
            </p:cNvPr>
            <p:cNvSpPr/>
            <p:nvPr/>
          </p:nvSpPr>
          <p:spPr>
            <a:xfrm>
              <a:off x="7313032" y="287475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8</a:t>
              </a:r>
            </a:p>
          </p:txBody>
        </p:sp>
        <p:sp>
          <p:nvSpPr>
            <p:cNvPr id="20" name="Rechthoek 19">
              <a:extLst>
                <a:ext uri="{FF2B5EF4-FFF2-40B4-BE49-F238E27FC236}">
                  <a16:creationId xmlns:a16="http://schemas.microsoft.com/office/drawing/2014/main" id="{3797CBC1-9CA9-C3B3-1D3B-6799C1910EE6}"/>
                </a:ext>
              </a:extLst>
            </p:cNvPr>
            <p:cNvSpPr/>
            <p:nvPr/>
          </p:nvSpPr>
          <p:spPr>
            <a:xfrm>
              <a:off x="7094436" y="2631184"/>
              <a:ext cx="1066144" cy="92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AvenirNext LT Pro Bold" panose="020B0804020202020204" pitchFamily="34" charset="0"/>
                  <a:cs typeface="Arial" panose="020B0604020202020204" pitchFamily="34" charset="0"/>
                </a:rPr>
                <a:t>O</a:t>
              </a:r>
            </a:p>
          </p:txBody>
        </p:sp>
        <p:sp>
          <p:nvSpPr>
            <p:cNvPr id="21" name="Rechthoek 20">
              <a:extLst>
                <a:ext uri="{FF2B5EF4-FFF2-40B4-BE49-F238E27FC236}">
                  <a16:creationId xmlns:a16="http://schemas.microsoft.com/office/drawing/2014/main" id="{E793DD2B-AC0A-E257-3227-31E452BBA77A}"/>
                </a:ext>
              </a:extLst>
            </p:cNvPr>
            <p:cNvSpPr/>
            <p:nvPr/>
          </p:nvSpPr>
          <p:spPr>
            <a:xfrm>
              <a:off x="7046811" y="2686536"/>
              <a:ext cx="1301822" cy="810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sp>
          <p:nvSpPr>
            <p:cNvPr id="22" name="Rechthoek 21">
              <a:extLst>
                <a:ext uri="{FF2B5EF4-FFF2-40B4-BE49-F238E27FC236}">
                  <a16:creationId xmlns:a16="http://schemas.microsoft.com/office/drawing/2014/main" id="{3031669F-1F56-9D08-4A97-F24056BB34E4}"/>
                </a:ext>
              </a:extLst>
            </p:cNvPr>
            <p:cNvSpPr/>
            <p:nvPr/>
          </p:nvSpPr>
          <p:spPr>
            <a:xfrm>
              <a:off x="7213575" y="2753060"/>
              <a:ext cx="585711" cy="567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grpSp>
    </p:spTree>
    <p:extLst>
      <p:ext uri="{BB962C8B-B14F-4D97-AF65-F5344CB8AC3E}">
        <p14:creationId xmlns:p14="http://schemas.microsoft.com/office/powerpoint/2010/main" val="768620360"/>
      </p:ext>
    </p:extLst>
  </p:cSld>
  <p:clrMapOvr>
    <a:masterClrMapping/>
  </p:clrMapOvr>
  <p:transition spd="slow">
    <p:fade/>
  </p:transition>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27</a:t>
            </a:fld>
            <a:endParaRPr lang="nl-NL"/>
          </a:p>
        </p:txBody>
      </p:sp>
      <p:grpSp>
        <p:nvGrpSpPr>
          <p:cNvPr id="4" name="Groep 3"/>
          <p:cNvGrpSpPr/>
          <p:nvPr/>
        </p:nvGrpSpPr>
        <p:grpSpPr>
          <a:xfrm>
            <a:off x="2973916" y="5660923"/>
            <a:ext cx="6400800" cy="1043354"/>
            <a:chOff x="2973916" y="5660923"/>
            <a:chExt cx="6400800" cy="1043354"/>
          </a:xfrm>
        </p:grpSpPr>
        <p:sp>
          <p:nvSpPr>
            <p:cNvPr id="5" name="Rechthoek 4"/>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gaat hier rechtdoor bij de wegversmalling. </a:t>
              </a:r>
            </a:p>
            <a:p>
              <a:pPr marL="342900" indent="-342900">
                <a:buAutoNum type="arabicPeriod"/>
              </a:pPr>
              <a:r>
                <a:rPr lang="nl-NL" dirty="0">
                  <a:solidFill>
                    <a:schemeClr val="tx1"/>
                  </a:solidFill>
                </a:rPr>
                <a:t>Waar moet je op letten?</a:t>
              </a:r>
            </a:p>
            <a:p>
              <a:pPr marL="342900" indent="-342900">
                <a:buAutoNum type="arabicPeriod"/>
              </a:pPr>
              <a:r>
                <a:rPr lang="nl-NL" dirty="0">
                  <a:solidFill>
                    <a:schemeClr val="tx1"/>
                  </a:solidFill>
                </a:rPr>
                <a:t>Welke handelingen moet je uitvoeren?</a:t>
              </a:r>
            </a:p>
            <a:p>
              <a:endParaRPr lang="nl-NL" dirty="0">
                <a:solidFill>
                  <a:schemeClr val="tx1"/>
                </a:solidFill>
              </a:endParaRPr>
            </a:p>
          </p:txBody>
        </p:sp>
        <p:sp>
          <p:nvSpPr>
            <p:cNvPr id="6"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grpSp>
        <p:nvGrpSpPr>
          <p:cNvPr id="17" name="Groep 16">
            <a:extLst>
              <a:ext uri="{FF2B5EF4-FFF2-40B4-BE49-F238E27FC236}">
                <a16:creationId xmlns:a16="http://schemas.microsoft.com/office/drawing/2014/main" id="{9D63EB8A-2F74-9B65-5F7E-F2818211785B}"/>
              </a:ext>
            </a:extLst>
          </p:cNvPr>
          <p:cNvGrpSpPr/>
          <p:nvPr/>
        </p:nvGrpSpPr>
        <p:grpSpPr>
          <a:xfrm>
            <a:off x="7943151" y="3238096"/>
            <a:ext cx="1301822" cy="925285"/>
            <a:chOff x="7026933" y="2631184"/>
            <a:chExt cx="1301822" cy="925285"/>
          </a:xfrm>
          <a:scene3d>
            <a:camera prst="isometricRightUp">
              <a:rot lat="2100000" lon="21594000" rev="0"/>
            </a:camera>
            <a:lightRig rig="threePt" dir="t"/>
          </a:scene3d>
        </p:grpSpPr>
        <p:sp>
          <p:nvSpPr>
            <p:cNvPr id="18" name="Rechthoek 17">
              <a:extLst>
                <a:ext uri="{FF2B5EF4-FFF2-40B4-BE49-F238E27FC236}">
                  <a16:creationId xmlns:a16="http://schemas.microsoft.com/office/drawing/2014/main" id="{76DCA03F-C172-6655-FCF1-E7C035AAB9B6}"/>
                </a:ext>
              </a:extLst>
            </p:cNvPr>
            <p:cNvSpPr/>
            <p:nvPr/>
          </p:nvSpPr>
          <p:spPr>
            <a:xfrm>
              <a:off x="7336224" y="2874747"/>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8</a:t>
              </a:r>
            </a:p>
          </p:txBody>
        </p:sp>
        <p:sp>
          <p:nvSpPr>
            <p:cNvPr id="19" name="Rechthoek 18">
              <a:extLst>
                <a:ext uri="{FF2B5EF4-FFF2-40B4-BE49-F238E27FC236}">
                  <a16:creationId xmlns:a16="http://schemas.microsoft.com/office/drawing/2014/main" id="{B9A573C5-FF78-116A-D936-6432387AF3B8}"/>
                </a:ext>
              </a:extLst>
            </p:cNvPr>
            <p:cNvSpPr/>
            <p:nvPr/>
          </p:nvSpPr>
          <p:spPr>
            <a:xfrm>
              <a:off x="7094436" y="2631184"/>
              <a:ext cx="1066144" cy="92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AvenirNext LT Pro Bold" panose="020B0804020202020204" pitchFamily="34" charset="0"/>
                  <a:cs typeface="Arial" panose="020B0604020202020204" pitchFamily="34" charset="0"/>
                </a:rPr>
                <a:t>O</a:t>
              </a:r>
            </a:p>
          </p:txBody>
        </p:sp>
        <p:sp>
          <p:nvSpPr>
            <p:cNvPr id="20" name="Rechthoek 19">
              <a:extLst>
                <a:ext uri="{FF2B5EF4-FFF2-40B4-BE49-F238E27FC236}">
                  <a16:creationId xmlns:a16="http://schemas.microsoft.com/office/drawing/2014/main" id="{5F5D2C37-0F71-323A-583E-CA2ACDA7427D}"/>
                </a:ext>
              </a:extLst>
            </p:cNvPr>
            <p:cNvSpPr/>
            <p:nvPr/>
          </p:nvSpPr>
          <p:spPr>
            <a:xfrm>
              <a:off x="7026933" y="2688518"/>
              <a:ext cx="1301822" cy="810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Century Gothic" panose="020B0502020202020204" pitchFamily="34" charset="0"/>
                  <a:cs typeface="Arial" panose="020B0604020202020204" pitchFamily="34" charset="0"/>
                </a:rPr>
                <a:t>1</a:t>
              </a:r>
            </a:p>
          </p:txBody>
        </p:sp>
        <p:sp>
          <p:nvSpPr>
            <p:cNvPr id="21" name="Rechthoek 20">
              <a:extLst>
                <a:ext uri="{FF2B5EF4-FFF2-40B4-BE49-F238E27FC236}">
                  <a16:creationId xmlns:a16="http://schemas.microsoft.com/office/drawing/2014/main" id="{1519C454-62D9-41E3-29E1-E885842448C0}"/>
                </a:ext>
              </a:extLst>
            </p:cNvPr>
            <p:cNvSpPr/>
            <p:nvPr/>
          </p:nvSpPr>
          <p:spPr>
            <a:xfrm>
              <a:off x="7242500" y="2759686"/>
              <a:ext cx="585711" cy="567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Century Gothic" panose="020B0502020202020204" pitchFamily="34" charset="0"/>
                  <a:cs typeface="Arial" panose="020B0604020202020204" pitchFamily="34" charset="0"/>
                </a:rPr>
                <a:t>1</a:t>
              </a:r>
            </a:p>
          </p:txBody>
        </p:sp>
      </p:grpSp>
    </p:spTree>
    <p:extLst>
      <p:ext uri="{BB962C8B-B14F-4D97-AF65-F5344CB8AC3E}">
        <p14:creationId xmlns:p14="http://schemas.microsoft.com/office/powerpoint/2010/main" val="451367843"/>
      </p:ext>
    </p:extLst>
  </p:cSld>
  <p:clrMapOvr>
    <a:masterClrMapping/>
  </p:clrMapOvr>
  <p:transition spd="slow">
    <p:fade/>
  </p:transition>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28</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rechtsaf.</a:t>
            </a:r>
          </a:p>
          <a:p>
            <a:pPr marL="342900" indent="-342900">
              <a:buAutoNum type="arabicPeriod"/>
            </a:pPr>
            <a:r>
              <a:rPr lang="nl-NL" dirty="0">
                <a:solidFill>
                  <a:schemeClr val="tx1"/>
                </a:solidFill>
              </a:rPr>
              <a:t>Waar moet je op letten?</a:t>
            </a:r>
          </a:p>
          <a:p>
            <a:pPr marL="342900" indent="-342900">
              <a:buAutoNum type="arabicPeriod"/>
            </a:pPr>
            <a:r>
              <a:rPr lang="nl-NL" dirty="0">
                <a:solidFill>
                  <a:schemeClr val="tx1"/>
                </a:solidFill>
              </a:rPr>
              <a:t>Welke handelingen moet je uitvoeren?</a:t>
            </a:r>
          </a:p>
          <a:p>
            <a:endParaRPr lang="nl-NL" dirty="0">
              <a:solidFill>
                <a:schemeClr val="tx1"/>
              </a:solidFill>
            </a:endParaRPr>
          </a:p>
        </p:txBody>
      </p:sp>
      <p:sp>
        <p:nvSpPr>
          <p:cNvPr id="31" name="PIJL-RECHTS 1"/>
          <p:cNvSpPr/>
          <p:nvPr/>
        </p:nvSpPr>
        <p:spPr>
          <a:xfrm>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8" name="Groep 7">
            <a:extLst>
              <a:ext uri="{FF2B5EF4-FFF2-40B4-BE49-F238E27FC236}">
                <a16:creationId xmlns:a16="http://schemas.microsoft.com/office/drawing/2014/main" id="{E2CB2790-96FA-D56D-6525-3ABCD69334D1}"/>
              </a:ext>
            </a:extLst>
          </p:cNvPr>
          <p:cNvGrpSpPr/>
          <p:nvPr/>
        </p:nvGrpSpPr>
        <p:grpSpPr>
          <a:xfrm>
            <a:off x="5989286" y="4226882"/>
            <a:ext cx="1301822" cy="925285"/>
            <a:chOff x="4511369" y="4178622"/>
            <a:chExt cx="1301822" cy="925285"/>
          </a:xfrm>
        </p:grpSpPr>
        <p:sp>
          <p:nvSpPr>
            <p:cNvPr id="9" name="Rechthoek 8">
              <a:extLst>
                <a:ext uri="{FF2B5EF4-FFF2-40B4-BE49-F238E27FC236}">
                  <a16:creationId xmlns:a16="http://schemas.microsoft.com/office/drawing/2014/main" id="{5CC54452-3A4B-5BF7-D642-182325F8460D}"/>
                </a:ext>
              </a:extLst>
            </p:cNvPr>
            <p:cNvSpPr/>
            <p:nvPr/>
          </p:nvSpPr>
          <p:spPr>
            <a:xfrm>
              <a:off x="4842890" y="4445287"/>
              <a:ext cx="495300" cy="323850"/>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Century Gothic" panose="020B0502020202020204" pitchFamily="34" charset="0"/>
                  <a:cs typeface="Arial" panose="020B0604020202020204" pitchFamily="34" charset="0"/>
                </a:rPr>
                <a:t>8</a:t>
              </a:r>
            </a:p>
          </p:txBody>
        </p:sp>
        <p:sp>
          <p:nvSpPr>
            <p:cNvPr id="10" name="Rechthoek 9">
              <a:extLst>
                <a:ext uri="{FF2B5EF4-FFF2-40B4-BE49-F238E27FC236}">
                  <a16:creationId xmlns:a16="http://schemas.microsoft.com/office/drawing/2014/main" id="{B76F473F-B56B-EAD7-6CBE-60009E4EDDBB}"/>
                </a:ext>
              </a:extLst>
            </p:cNvPr>
            <p:cNvSpPr/>
            <p:nvPr/>
          </p:nvSpPr>
          <p:spPr>
            <a:xfrm>
              <a:off x="4593386" y="4178622"/>
              <a:ext cx="1066144" cy="925285"/>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AvenirNext LT Pro Bold" panose="020B0804020202020204" pitchFamily="34" charset="0"/>
                  <a:cs typeface="Arial" panose="020B0604020202020204" pitchFamily="34" charset="0"/>
                </a:rPr>
                <a:t>O</a:t>
              </a:r>
            </a:p>
          </p:txBody>
        </p:sp>
        <p:sp>
          <p:nvSpPr>
            <p:cNvPr id="11" name="Rechthoek 10">
              <a:extLst>
                <a:ext uri="{FF2B5EF4-FFF2-40B4-BE49-F238E27FC236}">
                  <a16:creationId xmlns:a16="http://schemas.microsoft.com/office/drawing/2014/main" id="{AFE9D078-B546-4347-F11F-943270D30F04}"/>
                </a:ext>
              </a:extLst>
            </p:cNvPr>
            <p:cNvSpPr/>
            <p:nvPr/>
          </p:nvSpPr>
          <p:spPr>
            <a:xfrm>
              <a:off x="4511369" y="4235956"/>
              <a:ext cx="1301822" cy="810616"/>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Century Gothic" panose="020B0502020202020204" pitchFamily="34" charset="0"/>
                  <a:cs typeface="Arial" panose="020B0604020202020204" pitchFamily="34" charset="0"/>
                </a:rPr>
                <a:t>1</a:t>
              </a:r>
            </a:p>
          </p:txBody>
        </p:sp>
        <p:sp>
          <p:nvSpPr>
            <p:cNvPr id="13" name="Rechthoek 12">
              <a:extLst>
                <a:ext uri="{FF2B5EF4-FFF2-40B4-BE49-F238E27FC236}">
                  <a16:creationId xmlns:a16="http://schemas.microsoft.com/office/drawing/2014/main" id="{CEFB3E57-906F-48E1-CDE3-477406762DB2}"/>
                </a:ext>
              </a:extLst>
            </p:cNvPr>
            <p:cNvSpPr/>
            <p:nvPr/>
          </p:nvSpPr>
          <p:spPr>
            <a:xfrm>
              <a:off x="4763222" y="4325270"/>
              <a:ext cx="585711" cy="567224"/>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Century Gothic" panose="020B0502020202020204" pitchFamily="34" charset="0"/>
                  <a:cs typeface="Arial" panose="020B0604020202020204" pitchFamily="34" charset="0"/>
                </a:rPr>
                <a:t>1</a:t>
              </a:r>
            </a:p>
          </p:txBody>
        </p:sp>
      </p:grpSp>
    </p:spTree>
    <p:extLst>
      <p:ext uri="{BB962C8B-B14F-4D97-AF65-F5344CB8AC3E}">
        <p14:creationId xmlns:p14="http://schemas.microsoft.com/office/powerpoint/2010/main" val="3564438398"/>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29</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31"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
        <p:nvSpPr>
          <p:cNvPr id="2" name="Ovaal 1">
            <a:extLst>
              <a:ext uri="{FF2B5EF4-FFF2-40B4-BE49-F238E27FC236}">
                <a16:creationId xmlns:a16="http://schemas.microsoft.com/office/drawing/2014/main" id="{A22C0F81-8576-0961-00FF-3905085BF61E}"/>
              </a:ext>
            </a:extLst>
          </p:cNvPr>
          <p:cNvSpPr/>
          <p:nvPr/>
        </p:nvSpPr>
        <p:spPr>
          <a:xfrm>
            <a:off x="10457239" y="3066666"/>
            <a:ext cx="210761" cy="235334"/>
          </a:xfrm>
          <a:prstGeom prst="ellipse">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4" name="Groep 3">
            <a:extLst>
              <a:ext uri="{FF2B5EF4-FFF2-40B4-BE49-F238E27FC236}">
                <a16:creationId xmlns:a16="http://schemas.microsoft.com/office/drawing/2014/main" id="{70DF00DB-25B4-E3E5-EFA8-E9CC2BC31674}"/>
              </a:ext>
            </a:extLst>
          </p:cNvPr>
          <p:cNvGrpSpPr/>
          <p:nvPr/>
        </p:nvGrpSpPr>
        <p:grpSpPr>
          <a:xfrm>
            <a:off x="5853246" y="2966357"/>
            <a:ext cx="1301822" cy="925285"/>
            <a:chOff x="7046811" y="2631184"/>
            <a:chExt cx="1301822" cy="925285"/>
          </a:xfrm>
        </p:grpSpPr>
        <p:sp>
          <p:nvSpPr>
            <p:cNvPr id="5" name="Rechthoek 4">
              <a:extLst>
                <a:ext uri="{FF2B5EF4-FFF2-40B4-BE49-F238E27FC236}">
                  <a16:creationId xmlns:a16="http://schemas.microsoft.com/office/drawing/2014/main" id="{32204A16-DBD7-A045-1E6F-5A5EA0A5B81F}"/>
                </a:ext>
              </a:extLst>
            </p:cNvPr>
            <p:cNvSpPr/>
            <p:nvPr/>
          </p:nvSpPr>
          <p:spPr>
            <a:xfrm>
              <a:off x="7313032" y="287475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8</a:t>
              </a:r>
            </a:p>
          </p:txBody>
        </p:sp>
        <p:sp>
          <p:nvSpPr>
            <p:cNvPr id="6" name="Rechthoek 5">
              <a:extLst>
                <a:ext uri="{FF2B5EF4-FFF2-40B4-BE49-F238E27FC236}">
                  <a16:creationId xmlns:a16="http://schemas.microsoft.com/office/drawing/2014/main" id="{33239BE8-DF38-E3E2-6620-CBC9C2E4A679}"/>
                </a:ext>
              </a:extLst>
            </p:cNvPr>
            <p:cNvSpPr/>
            <p:nvPr/>
          </p:nvSpPr>
          <p:spPr>
            <a:xfrm>
              <a:off x="7094436" y="2631184"/>
              <a:ext cx="1066144" cy="92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AvenirNext LT Pro Bold" panose="020B0804020202020204" pitchFamily="34" charset="0"/>
                  <a:cs typeface="Arial" panose="020B0604020202020204" pitchFamily="34" charset="0"/>
                </a:rPr>
                <a:t>O</a:t>
              </a:r>
            </a:p>
          </p:txBody>
        </p:sp>
        <p:sp>
          <p:nvSpPr>
            <p:cNvPr id="7" name="Rechthoek 6">
              <a:extLst>
                <a:ext uri="{FF2B5EF4-FFF2-40B4-BE49-F238E27FC236}">
                  <a16:creationId xmlns:a16="http://schemas.microsoft.com/office/drawing/2014/main" id="{B2869B55-9159-7CDE-3D34-C48E3AC35773}"/>
                </a:ext>
              </a:extLst>
            </p:cNvPr>
            <p:cNvSpPr/>
            <p:nvPr/>
          </p:nvSpPr>
          <p:spPr>
            <a:xfrm>
              <a:off x="7046811" y="2686536"/>
              <a:ext cx="1301822" cy="810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sp>
          <p:nvSpPr>
            <p:cNvPr id="8" name="Rechthoek 7">
              <a:extLst>
                <a:ext uri="{FF2B5EF4-FFF2-40B4-BE49-F238E27FC236}">
                  <a16:creationId xmlns:a16="http://schemas.microsoft.com/office/drawing/2014/main" id="{B92A3C5D-FB9C-07A1-AC3F-1C610877C324}"/>
                </a:ext>
              </a:extLst>
            </p:cNvPr>
            <p:cNvSpPr/>
            <p:nvPr/>
          </p:nvSpPr>
          <p:spPr>
            <a:xfrm>
              <a:off x="7213575" y="2753060"/>
              <a:ext cx="585711" cy="567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grpSp>
    </p:spTree>
    <p:extLst>
      <p:ext uri="{BB962C8B-B14F-4D97-AF65-F5344CB8AC3E}">
        <p14:creationId xmlns:p14="http://schemas.microsoft.com/office/powerpoint/2010/main" val="3021438152"/>
      </p:ext>
    </p:extLst>
  </p:cSld>
  <p:clrMapOvr>
    <a:masterClrMapping/>
  </p:clrMapOvr>
  <p:transition spd="slow">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1878782" y="165750"/>
            <a:ext cx="6241961" cy="1069611"/>
          </a:xfrm>
        </p:spPr>
        <p:txBody>
          <a:bodyPr/>
          <a:lstStyle/>
          <a:p>
            <a:r>
              <a:rPr lang="nl-NL" dirty="0"/>
              <a:t>Start van de route</a:t>
            </a:r>
          </a:p>
        </p:txBody>
      </p:sp>
      <p:sp>
        <p:nvSpPr>
          <p:cNvPr id="4" name="Tijdelijke aanduiding voor dianummer 3"/>
          <p:cNvSpPr>
            <a:spLocks noGrp="1"/>
          </p:cNvSpPr>
          <p:nvPr>
            <p:ph type="sldNum" sz="quarter" idx="12"/>
          </p:nvPr>
        </p:nvSpPr>
        <p:spPr/>
        <p:txBody>
          <a:bodyPr/>
          <a:lstStyle/>
          <a:p>
            <a:fld id="{AB0928AA-0446-4365-96C4-50C6336914B1}" type="slidenum">
              <a:rPr lang="nl-NL" smtClean="0"/>
              <a:t>3</a:t>
            </a:fld>
            <a:endParaRPr lang="nl-NL"/>
          </a:p>
        </p:txBody>
      </p:sp>
      <p:grpSp>
        <p:nvGrpSpPr>
          <p:cNvPr id="9" name="Groep 8"/>
          <p:cNvGrpSpPr/>
          <p:nvPr/>
        </p:nvGrpSpPr>
        <p:grpSpPr>
          <a:xfrm>
            <a:off x="8758463" y="700555"/>
            <a:ext cx="3150508" cy="2776387"/>
            <a:chOff x="7556515" y="1023407"/>
            <a:chExt cx="3888634" cy="2665420"/>
          </a:xfrm>
          <a:effectLst>
            <a:outerShdw blurRad="63500" sx="102000" sy="102000" algn="ctr" rotWithShape="0">
              <a:prstClr val="black">
                <a:alpha val="40000"/>
              </a:prstClr>
            </a:outerShdw>
          </a:effectLst>
        </p:grpSpPr>
        <p:pic>
          <p:nvPicPr>
            <p:cNvPr id="5" name="Picture 2" descr="mainImag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556515" y="1023407"/>
              <a:ext cx="3888634" cy="2044922"/>
            </a:xfrm>
            <a:prstGeom prst="rect">
              <a:avLst/>
            </a:prstGeom>
            <a:noFill/>
            <a:extLst>
              <a:ext uri="{909E8E84-426E-40DD-AFC4-6F175D3DCCD1}">
                <a14:hiddenFill xmlns:a14="http://schemas.microsoft.com/office/drawing/2010/main">
                  <a:solidFill>
                    <a:srgbClr val="FFFFFF"/>
                  </a:solidFill>
                </a14:hiddenFill>
              </a:ext>
            </a:extLst>
          </p:spPr>
        </p:pic>
        <p:sp>
          <p:nvSpPr>
            <p:cNvPr id="8" name="Tekstvak 7"/>
            <p:cNvSpPr txBox="1"/>
            <p:nvPr/>
          </p:nvSpPr>
          <p:spPr>
            <a:xfrm>
              <a:off x="7556515" y="3068329"/>
              <a:ext cx="3888634" cy="620498"/>
            </a:xfrm>
            <a:prstGeom prst="rect">
              <a:avLst/>
            </a:prstGeom>
            <a:solidFill>
              <a:schemeClr val="bg1">
                <a:lumMod val="95000"/>
              </a:schemeClr>
            </a:solidFill>
          </p:spPr>
          <p:txBody>
            <a:bodyPr wrap="square" rtlCol="0">
              <a:spAutoFit/>
            </a:bodyPr>
            <a:lstStyle/>
            <a:p>
              <a:pPr algn="ctr"/>
              <a:r>
                <a:rPr lang="nl-NL" dirty="0"/>
                <a:t>Station </a:t>
              </a:r>
              <a:r>
                <a:rPr lang="nl-NL" dirty="0" err="1"/>
                <a:t>Soetermeer</a:t>
              </a:r>
              <a:r>
                <a:rPr lang="nl-NL" dirty="0"/>
                <a:t>-Zegwaard in 1907</a:t>
              </a:r>
            </a:p>
          </p:txBody>
        </p:sp>
      </p:grpSp>
      <p:grpSp>
        <p:nvGrpSpPr>
          <p:cNvPr id="11" name="Groep 10"/>
          <p:cNvGrpSpPr/>
          <p:nvPr/>
        </p:nvGrpSpPr>
        <p:grpSpPr>
          <a:xfrm>
            <a:off x="2125329" y="1807029"/>
            <a:ext cx="6115157" cy="4714684"/>
            <a:chOff x="795770" y="2302031"/>
            <a:chExt cx="4099173" cy="3889521"/>
          </a:xfrm>
          <a:effectLst>
            <a:outerShdw blurRad="63500" sx="102000" sy="102000" algn="ctr" rotWithShape="0">
              <a:prstClr val="black">
                <a:alpha val="40000"/>
              </a:prstClr>
            </a:outerShdw>
          </a:effectLst>
        </p:grpSpPr>
        <p:pic>
          <p:nvPicPr>
            <p:cNvPr id="6" name="Afbeelding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95770" y="2302031"/>
              <a:ext cx="4099173" cy="3356368"/>
            </a:xfrm>
            <a:prstGeom prst="rect">
              <a:avLst/>
            </a:prstGeom>
          </p:spPr>
        </p:pic>
        <p:sp>
          <p:nvSpPr>
            <p:cNvPr id="10" name="Tekstvak 9"/>
            <p:cNvSpPr txBox="1"/>
            <p:nvPr/>
          </p:nvSpPr>
          <p:spPr>
            <a:xfrm>
              <a:off x="795770" y="5630027"/>
              <a:ext cx="4099173" cy="561525"/>
            </a:xfrm>
            <a:prstGeom prst="rect">
              <a:avLst/>
            </a:prstGeom>
            <a:solidFill>
              <a:schemeClr val="bg1">
                <a:lumMod val="95000"/>
              </a:schemeClr>
            </a:solidFill>
          </p:spPr>
          <p:txBody>
            <a:bodyPr wrap="square" rtlCol="0">
              <a:spAutoFit/>
            </a:bodyPr>
            <a:lstStyle/>
            <a:p>
              <a:pPr algn="ctr"/>
              <a:r>
                <a:rPr lang="nl-NL" dirty="0"/>
                <a:t>Het paviljoen naast de Nicolaaskerk, de oude (en verplaatste) stationsoverkapping van Zoetermeer Oost. </a:t>
              </a:r>
            </a:p>
          </p:txBody>
        </p:sp>
      </p:grpSp>
      <p:sp>
        <p:nvSpPr>
          <p:cNvPr id="12" name="Tekstvak 11"/>
          <p:cNvSpPr txBox="1"/>
          <p:nvPr/>
        </p:nvSpPr>
        <p:spPr>
          <a:xfrm>
            <a:off x="35073" y="2137655"/>
            <a:ext cx="1797353" cy="4524315"/>
          </a:xfrm>
          <a:prstGeom prst="rect">
            <a:avLst/>
          </a:prstGeom>
          <a:noFill/>
        </p:spPr>
        <p:txBody>
          <a:bodyPr wrap="square" rtlCol="0">
            <a:spAutoFit/>
          </a:bodyPr>
          <a:lstStyle/>
          <a:p>
            <a:r>
              <a:rPr lang="nl-NL" dirty="0"/>
              <a:t>Het verzamelpunt voor de leerlingen is bij het paviljoen. </a:t>
            </a:r>
          </a:p>
          <a:p>
            <a:endParaRPr lang="nl-NL" dirty="0"/>
          </a:p>
          <a:p>
            <a:r>
              <a:rPr lang="nl-NL" dirty="0"/>
              <a:t>Nicolaasplein 12, 2712 AV Zoetermeer</a:t>
            </a:r>
          </a:p>
          <a:p>
            <a:endParaRPr lang="nl-NL" dirty="0"/>
          </a:p>
          <a:p>
            <a:r>
              <a:rPr lang="nl-NL" dirty="0"/>
              <a:t>Tijdens het examen is de route </a:t>
            </a:r>
            <a:r>
              <a:rPr lang="nl-NL" dirty="0" err="1"/>
              <a:t>bewijzerd</a:t>
            </a:r>
            <a:r>
              <a:rPr lang="nl-NL" dirty="0"/>
              <a:t> met </a:t>
            </a:r>
          </a:p>
          <a:p>
            <a:r>
              <a:rPr lang="nl-NL" dirty="0"/>
              <a:t>pijlen. </a:t>
            </a:r>
          </a:p>
          <a:p>
            <a:endParaRPr lang="nl-NL" dirty="0"/>
          </a:p>
        </p:txBody>
      </p:sp>
      <p:pic>
        <p:nvPicPr>
          <p:cNvPr id="15" name="Picture 4" descr="Verkeersexamen Groep 7 &gt; deklinker &gt; Home"/>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972292" y="1160767"/>
            <a:ext cx="1666428" cy="1666428"/>
          </a:xfrm>
          <a:prstGeom prst="rect">
            <a:avLst/>
          </a:prstGeom>
          <a:noFill/>
          <a:effectLst>
            <a:outerShdw blurRad="63500" sx="102000" sy="102000" algn="ctr"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34" name="Afbeelding 33">
            <a:extLst>
              <a:ext uri="{FF2B5EF4-FFF2-40B4-BE49-F238E27FC236}">
                <a16:creationId xmlns:a16="http://schemas.microsoft.com/office/drawing/2014/main" id="{1646C3A6-4A5D-29A0-37C4-BC09716EF2E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5182907" y="4591197"/>
            <a:ext cx="720554" cy="407605"/>
          </a:xfrm>
          <a:prstGeom prst="rect">
            <a:avLst/>
          </a:prstGeom>
        </p:spPr>
      </p:pic>
      <p:sp>
        <p:nvSpPr>
          <p:cNvPr id="37" name="Rechthoek 36">
            <a:extLst>
              <a:ext uri="{FF2B5EF4-FFF2-40B4-BE49-F238E27FC236}">
                <a16:creationId xmlns:a16="http://schemas.microsoft.com/office/drawing/2014/main" id="{45E08218-B21A-9288-E26A-39D709DEB9F2}"/>
              </a:ext>
            </a:extLst>
          </p:cNvPr>
          <p:cNvSpPr/>
          <p:nvPr/>
        </p:nvSpPr>
        <p:spPr>
          <a:xfrm>
            <a:off x="8758463" y="3907971"/>
            <a:ext cx="3150508" cy="2613742"/>
          </a:xfrm>
          <a:prstGeom prst="rect">
            <a:avLst/>
          </a:prstGeom>
          <a:solidFill>
            <a:schemeClr val="bg1">
              <a:lumMod val="95000"/>
            </a:schemeClr>
          </a:solidFill>
          <a:ln w="12700">
            <a:noFill/>
          </a:ln>
          <a:effectLst>
            <a:outerShdw blurRad="63500" sx="102000" sy="102000" algn="ctr"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sz="2000" dirty="0">
                <a:solidFill>
                  <a:schemeClr val="tx1"/>
                </a:solidFill>
              </a:rPr>
              <a:t>Op de dag van het examen ga je met je klas onder het dak van het paviljoen staan waar je een hesje krijgt met een nummer. Ook wordt je fiets gecontroleerd. Als alles in orde is dan hoor je wanneer je mag vertrekken.</a:t>
            </a:r>
          </a:p>
          <a:p>
            <a:endParaRPr lang="nl-NL" dirty="0">
              <a:solidFill>
                <a:schemeClr val="tx1"/>
              </a:solidFill>
            </a:endParaRPr>
          </a:p>
        </p:txBody>
      </p:sp>
    </p:spTree>
    <p:extLst>
      <p:ext uri="{BB962C8B-B14F-4D97-AF65-F5344CB8AC3E}">
        <p14:creationId xmlns:p14="http://schemas.microsoft.com/office/powerpoint/2010/main" val="303000536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2" fill="hold" nodeType="withEffect">
                                  <p:stCondLst>
                                    <p:cond delay="1000"/>
                                  </p:stCondLst>
                                  <p:childTnLst>
                                    <p:anim calcmode="lin" valueType="num">
                                      <p:cBhvr additive="base">
                                        <p:cTn id="6" dur="3000"/>
                                        <p:tgtEl>
                                          <p:spTgt spid="34"/>
                                        </p:tgtEl>
                                        <p:attrNameLst>
                                          <p:attrName>ppt_x</p:attrName>
                                        </p:attrNameLst>
                                      </p:cBhvr>
                                      <p:tavLst>
                                        <p:tav tm="0">
                                          <p:val>
                                            <p:strVal val="ppt_x"/>
                                          </p:val>
                                        </p:tav>
                                        <p:tav tm="100000">
                                          <p:val>
                                            <p:strVal val="1+ppt_w/2"/>
                                          </p:val>
                                        </p:tav>
                                      </p:tavLst>
                                    </p:anim>
                                    <p:anim calcmode="lin" valueType="num">
                                      <p:cBhvr additive="base">
                                        <p:cTn id="7" dur="3000"/>
                                        <p:tgtEl>
                                          <p:spTgt spid="34"/>
                                        </p:tgtEl>
                                        <p:attrNameLst>
                                          <p:attrName>ppt_y</p:attrName>
                                        </p:attrNameLst>
                                      </p:cBhvr>
                                      <p:tavLst>
                                        <p:tav tm="0">
                                          <p:val>
                                            <p:strVal val="ppt_y"/>
                                          </p:val>
                                        </p:tav>
                                        <p:tav tm="100000">
                                          <p:val>
                                            <p:strVal val="ppt_y"/>
                                          </p:val>
                                        </p:tav>
                                      </p:tavLst>
                                    </p:anim>
                                    <p:set>
                                      <p:cBhvr>
                                        <p:cTn id="8" dur="1" fill="hold">
                                          <p:stCondLst>
                                            <p:cond delay="2999"/>
                                          </p:stCondLst>
                                        </p:cTn>
                                        <p:tgtEl>
                                          <p:spTgt spid="3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30</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linksaf.</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31" name="PIJL-RECHTS 1"/>
          <p:cNvSpPr/>
          <p:nvPr/>
        </p:nvSpPr>
        <p:spPr>
          <a:xfrm rot="108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25" name="Groep 24">
            <a:extLst>
              <a:ext uri="{FF2B5EF4-FFF2-40B4-BE49-F238E27FC236}">
                <a16:creationId xmlns:a16="http://schemas.microsoft.com/office/drawing/2014/main" id="{24209822-CC79-3F50-2DDE-B0F1BD31CF94}"/>
              </a:ext>
            </a:extLst>
          </p:cNvPr>
          <p:cNvGrpSpPr/>
          <p:nvPr/>
        </p:nvGrpSpPr>
        <p:grpSpPr>
          <a:xfrm>
            <a:off x="7360886" y="2862902"/>
            <a:ext cx="1301822" cy="925285"/>
            <a:chOff x="4511369" y="4178622"/>
            <a:chExt cx="1301822" cy="925285"/>
          </a:xfrm>
        </p:grpSpPr>
        <p:sp>
          <p:nvSpPr>
            <p:cNvPr id="26" name="Rechthoek 25">
              <a:extLst>
                <a:ext uri="{FF2B5EF4-FFF2-40B4-BE49-F238E27FC236}">
                  <a16:creationId xmlns:a16="http://schemas.microsoft.com/office/drawing/2014/main" id="{3296DEA3-95F0-8881-8415-29E2A2BAE8A9}"/>
                </a:ext>
              </a:extLst>
            </p:cNvPr>
            <p:cNvSpPr/>
            <p:nvPr/>
          </p:nvSpPr>
          <p:spPr>
            <a:xfrm>
              <a:off x="4842890" y="4445287"/>
              <a:ext cx="495300" cy="323850"/>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Century Gothic" panose="020B0502020202020204" pitchFamily="34" charset="0"/>
                  <a:cs typeface="Arial" panose="020B0604020202020204" pitchFamily="34" charset="0"/>
                </a:rPr>
                <a:t>8</a:t>
              </a:r>
            </a:p>
          </p:txBody>
        </p:sp>
        <p:sp>
          <p:nvSpPr>
            <p:cNvPr id="27" name="Rechthoek 26">
              <a:extLst>
                <a:ext uri="{FF2B5EF4-FFF2-40B4-BE49-F238E27FC236}">
                  <a16:creationId xmlns:a16="http://schemas.microsoft.com/office/drawing/2014/main" id="{453370EC-3646-51E3-22BC-737967931600}"/>
                </a:ext>
              </a:extLst>
            </p:cNvPr>
            <p:cNvSpPr/>
            <p:nvPr/>
          </p:nvSpPr>
          <p:spPr>
            <a:xfrm>
              <a:off x="4593386" y="4178622"/>
              <a:ext cx="1066144" cy="925285"/>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AvenirNext LT Pro Bold" panose="020B0804020202020204" pitchFamily="34" charset="0"/>
                  <a:cs typeface="Arial" panose="020B0604020202020204" pitchFamily="34" charset="0"/>
                </a:rPr>
                <a:t>O</a:t>
              </a:r>
            </a:p>
          </p:txBody>
        </p:sp>
        <p:sp>
          <p:nvSpPr>
            <p:cNvPr id="28" name="Rechthoek 27">
              <a:extLst>
                <a:ext uri="{FF2B5EF4-FFF2-40B4-BE49-F238E27FC236}">
                  <a16:creationId xmlns:a16="http://schemas.microsoft.com/office/drawing/2014/main" id="{5CBBF6A0-02A2-5720-21B7-0D7D20C4F8B0}"/>
                </a:ext>
              </a:extLst>
            </p:cNvPr>
            <p:cNvSpPr/>
            <p:nvPr/>
          </p:nvSpPr>
          <p:spPr>
            <a:xfrm>
              <a:off x="4511369" y="4235956"/>
              <a:ext cx="1301822" cy="810616"/>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Century Gothic" panose="020B0502020202020204" pitchFamily="34" charset="0"/>
                  <a:cs typeface="Arial" panose="020B0604020202020204" pitchFamily="34" charset="0"/>
                </a:rPr>
                <a:t>1</a:t>
              </a:r>
            </a:p>
          </p:txBody>
        </p:sp>
        <p:sp>
          <p:nvSpPr>
            <p:cNvPr id="29" name="Rechthoek 28">
              <a:extLst>
                <a:ext uri="{FF2B5EF4-FFF2-40B4-BE49-F238E27FC236}">
                  <a16:creationId xmlns:a16="http://schemas.microsoft.com/office/drawing/2014/main" id="{103595CB-CAC6-0121-D8B2-5C74011C0134}"/>
                </a:ext>
              </a:extLst>
            </p:cNvPr>
            <p:cNvSpPr/>
            <p:nvPr/>
          </p:nvSpPr>
          <p:spPr>
            <a:xfrm>
              <a:off x="4763222" y="4325270"/>
              <a:ext cx="585711" cy="567224"/>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Century Gothic" panose="020B0502020202020204" pitchFamily="34" charset="0"/>
                  <a:cs typeface="Arial" panose="020B0604020202020204" pitchFamily="34" charset="0"/>
                </a:rPr>
                <a:t>1</a:t>
              </a:r>
            </a:p>
          </p:txBody>
        </p:sp>
      </p:grpSp>
    </p:spTree>
    <p:extLst>
      <p:ext uri="{BB962C8B-B14F-4D97-AF65-F5344CB8AC3E}">
        <p14:creationId xmlns:p14="http://schemas.microsoft.com/office/powerpoint/2010/main" val="1047631257"/>
      </p:ext>
    </p:extLst>
  </p:cSld>
  <p:clrMapOvr>
    <a:masterClrMapping/>
  </p:clrMapOvr>
  <p:transition spd="slow">
    <p:fade/>
  </p:transition>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31</a:t>
            </a:fld>
            <a:endParaRPr lang="nl-NL"/>
          </a:p>
        </p:txBody>
      </p:sp>
      <p:grpSp>
        <p:nvGrpSpPr>
          <p:cNvPr id="12" name="Groep 11"/>
          <p:cNvGrpSpPr/>
          <p:nvPr/>
        </p:nvGrpSpPr>
        <p:grpSpPr>
          <a:xfrm>
            <a:off x="5764741" y="3279203"/>
            <a:ext cx="819150" cy="451246"/>
            <a:chOff x="5391150" y="3695644"/>
            <a:chExt cx="819150" cy="451246"/>
          </a:xfrm>
        </p:grpSpPr>
        <p:sp>
          <p:nvSpPr>
            <p:cNvPr id="19" name="Rechthoek 18"/>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20" name="Groep 19"/>
            <p:cNvGrpSpPr/>
            <p:nvPr/>
          </p:nvGrpSpPr>
          <p:grpSpPr>
            <a:xfrm>
              <a:off x="5391150" y="3695644"/>
              <a:ext cx="819150" cy="451246"/>
              <a:chOff x="5857875" y="3623072"/>
              <a:chExt cx="819150" cy="451246"/>
            </a:xfrm>
          </p:grpSpPr>
          <p:sp>
            <p:nvSpPr>
              <p:cNvPr id="21" name="Rechthoek 20"/>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22" name="Rechthoek 21"/>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23" name="Rechthoek 22"/>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
        <p:nvSpPr>
          <p:cNvPr id="30" name="Rechthoek 29"/>
          <p:cNvSpPr/>
          <p:nvPr/>
        </p:nvSpPr>
        <p:spPr>
          <a:xfrm>
            <a:off x="97366" y="5687275"/>
            <a:ext cx="5331884"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Waar moet je op letten bij het fietspad?</a:t>
            </a:r>
          </a:p>
          <a:p>
            <a:pPr marL="342900" indent="-342900">
              <a:buFont typeface="+mj-lt"/>
              <a:buAutoNum type="arabicPeriod"/>
            </a:pPr>
            <a:r>
              <a:rPr lang="nl-NL" dirty="0">
                <a:solidFill>
                  <a:schemeClr val="tx1"/>
                </a:solidFill>
              </a:rPr>
              <a:t>Waar moet je op letten bij de busbaan? </a:t>
            </a:r>
          </a:p>
          <a:p>
            <a:endParaRPr lang="nl-NL" dirty="0">
              <a:solidFill>
                <a:schemeClr val="tx1"/>
              </a:solidFill>
            </a:endParaRPr>
          </a:p>
        </p:txBody>
      </p:sp>
      <p:sp>
        <p:nvSpPr>
          <p:cNvPr id="31" name="PIJL-RECHTS 1"/>
          <p:cNvSpPr/>
          <p:nvPr/>
        </p:nvSpPr>
        <p:spPr>
          <a:xfrm rot="16200000">
            <a:off x="444996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832436232"/>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7000" b="-17000"/>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32</a:t>
            </a:fld>
            <a:endParaRPr lang="nl-NL"/>
          </a:p>
        </p:txBody>
      </p:sp>
      <p:grpSp>
        <p:nvGrpSpPr>
          <p:cNvPr id="15" name="Groep 14"/>
          <p:cNvGrpSpPr/>
          <p:nvPr/>
        </p:nvGrpSpPr>
        <p:grpSpPr>
          <a:xfrm>
            <a:off x="2973916" y="5660923"/>
            <a:ext cx="6400800" cy="1043354"/>
            <a:chOff x="2973916" y="5660923"/>
            <a:chExt cx="6400800" cy="1043354"/>
          </a:xfrm>
        </p:grpSpPr>
        <p:sp>
          <p:nvSpPr>
            <p:cNvPr id="16" name="Rechthoek 15"/>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linksaf.</a:t>
              </a:r>
            </a:p>
            <a:p>
              <a:pPr marL="342900" indent="-342900">
                <a:buFont typeface="+mj-lt"/>
                <a:buAutoNum type="arabicPeriod"/>
              </a:pPr>
              <a:r>
                <a:rPr lang="nl-NL" dirty="0">
                  <a:solidFill>
                    <a:schemeClr val="tx1"/>
                  </a:solidFill>
                </a:rPr>
                <a:t>Waarom moet je eerst over je schouder kijken?</a:t>
              </a:r>
            </a:p>
            <a:p>
              <a:pPr marL="342900" indent="-342900">
                <a:buFont typeface="+mj-lt"/>
                <a:buAutoNum type="arabicPeriod"/>
              </a:pPr>
              <a:r>
                <a:rPr lang="nl-NL" dirty="0">
                  <a:solidFill>
                    <a:schemeClr val="tx1"/>
                  </a:solidFill>
                </a:rPr>
                <a:t>Wat doe je als het hier druk is met voetgangers?</a:t>
              </a:r>
            </a:p>
            <a:p>
              <a:endParaRPr lang="nl-NL" dirty="0">
                <a:solidFill>
                  <a:schemeClr val="tx1"/>
                </a:solidFill>
              </a:endParaRPr>
            </a:p>
          </p:txBody>
        </p:sp>
        <p:sp>
          <p:nvSpPr>
            <p:cNvPr id="17" name="PIJL-RECHTS 1"/>
            <p:cNvSpPr/>
            <p:nvPr/>
          </p:nvSpPr>
          <p:spPr>
            <a:xfrm rot="108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pic>
        <p:nvPicPr>
          <p:cNvPr id="18" name="Picture 2" descr="Wij gaan voor het beste onderwijs - OnderwijsAdvi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
            <a:ext cx="1776248" cy="1776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8766810"/>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33</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31"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9" name="Groep 8">
            <a:extLst>
              <a:ext uri="{FF2B5EF4-FFF2-40B4-BE49-F238E27FC236}">
                <a16:creationId xmlns:a16="http://schemas.microsoft.com/office/drawing/2014/main" id="{57697FCC-779B-149F-D4AD-324B4318100A}"/>
              </a:ext>
            </a:extLst>
          </p:cNvPr>
          <p:cNvGrpSpPr/>
          <p:nvPr/>
        </p:nvGrpSpPr>
        <p:grpSpPr>
          <a:xfrm>
            <a:off x="5513245" y="2745484"/>
            <a:ext cx="1301822" cy="925285"/>
            <a:chOff x="7046811" y="2631184"/>
            <a:chExt cx="1301822" cy="925285"/>
          </a:xfrm>
        </p:grpSpPr>
        <p:sp>
          <p:nvSpPr>
            <p:cNvPr id="10" name="Rechthoek 9">
              <a:extLst>
                <a:ext uri="{FF2B5EF4-FFF2-40B4-BE49-F238E27FC236}">
                  <a16:creationId xmlns:a16="http://schemas.microsoft.com/office/drawing/2014/main" id="{81BF8D1E-79A4-0304-FA9B-330AC2FCEA5A}"/>
                </a:ext>
              </a:extLst>
            </p:cNvPr>
            <p:cNvSpPr/>
            <p:nvPr/>
          </p:nvSpPr>
          <p:spPr>
            <a:xfrm>
              <a:off x="7313032" y="287475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8</a:t>
              </a:r>
            </a:p>
          </p:txBody>
        </p:sp>
        <p:sp>
          <p:nvSpPr>
            <p:cNvPr id="11" name="Rechthoek 10">
              <a:extLst>
                <a:ext uri="{FF2B5EF4-FFF2-40B4-BE49-F238E27FC236}">
                  <a16:creationId xmlns:a16="http://schemas.microsoft.com/office/drawing/2014/main" id="{719D2ED8-C2F5-31F5-25B8-036A5280721F}"/>
                </a:ext>
              </a:extLst>
            </p:cNvPr>
            <p:cNvSpPr/>
            <p:nvPr/>
          </p:nvSpPr>
          <p:spPr>
            <a:xfrm>
              <a:off x="7094436" y="2631184"/>
              <a:ext cx="1066144" cy="92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AvenirNext LT Pro Bold" panose="020B0804020202020204" pitchFamily="34" charset="0"/>
                  <a:cs typeface="Arial" panose="020B0604020202020204" pitchFamily="34" charset="0"/>
                </a:rPr>
                <a:t>O</a:t>
              </a:r>
            </a:p>
          </p:txBody>
        </p:sp>
        <p:sp>
          <p:nvSpPr>
            <p:cNvPr id="13" name="Rechthoek 12">
              <a:extLst>
                <a:ext uri="{FF2B5EF4-FFF2-40B4-BE49-F238E27FC236}">
                  <a16:creationId xmlns:a16="http://schemas.microsoft.com/office/drawing/2014/main" id="{278FBDE0-6C67-02AA-B1FE-CE8353802D3B}"/>
                </a:ext>
              </a:extLst>
            </p:cNvPr>
            <p:cNvSpPr/>
            <p:nvPr/>
          </p:nvSpPr>
          <p:spPr>
            <a:xfrm>
              <a:off x="7046811" y="2686536"/>
              <a:ext cx="1301822" cy="810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sp>
          <p:nvSpPr>
            <p:cNvPr id="14" name="Rechthoek 13">
              <a:extLst>
                <a:ext uri="{FF2B5EF4-FFF2-40B4-BE49-F238E27FC236}">
                  <a16:creationId xmlns:a16="http://schemas.microsoft.com/office/drawing/2014/main" id="{3621724F-0E8F-656F-0406-CF15CF11252E}"/>
                </a:ext>
              </a:extLst>
            </p:cNvPr>
            <p:cNvSpPr/>
            <p:nvPr/>
          </p:nvSpPr>
          <p:spPr>
            <a:xfrm>
              <a:off x="7213575" y="2753060"/>
              <a:ext cx="585711" cy="567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grpSp>
    </p:spTree>
    <p:extLst>
      <p:ext uri="{BB962C8B-B14F-4D97-AF65-F5344CB8AC3E}">
        <p14:creationId xmlns:p14="http://schemas.microsoft.com/office/powerpoint/2010/main" val="2702129704"/>
      </p:ext>
    </p:extLst>
  </p:cSld>
  <p:clrMapOvr>
    <a:masterClrMapping/>
  </p:clrMapOvr>
  <p:transition spd="slow">
    <p:fade/>
  </p:transition>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34</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rechtsaf.</a:t>
            </a:r>
          </a:p>
          <a:p>
            <a:pPr marL="342900" indent="-342900">
              <a:buFont typeface="+mj-lt"/>
              <a:buAutoNum type="arabicPeriod"/>
            </a:pPr>
            <a:r>
              <a:rPr lang="nl-NL" dirty="0">
                <a:solidFill>
                  <a:schemeClr val="tx1"/>
                </a:solidFill>
              </a:rPr>
              <a:t>Waar moet je op letten?</a:t>
            </a:r>
          </a:p>
          <a:p>
            <a:endParaRPr lang="nl-NL" dirty="0">
              <a:solidFill>
                <a:schemeClr val="tx1"/>
              </a:solidFill>
            </a:endParaRPr>
          </a:p>
        </p:txBody>
      </p:sp>
      <p:sp>
        <p:nvSpPr>
          <p:cNvPr id="31" name="PIJL-RECHTS 1"/>
          <p:cNvSpPr/>
          <p:nvPr/>
        </p:nvSpPr>
        <p:spPr>
          <a:xfrm>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9" name="Groep 8">
            <a:extLst>
              <a:ext uri="{FF2B5EF4-FFF2-40B4-BE49-F238E27FC236}">
                <a16:creationId xmlns:a16="http://schemas.microsoft.com/office/drawing/2014/main" id="{B93F40AF-7D3C-8529-16B4-853D166E670F}"/>
              </a:ext>
            </a:extLst>
          </p:cNvPr>
          <p:cNvGrpSpPr/>
          <p:nvPr/>
        </p:nvGrpSpPr>
        <p:grpSpPr>
          <a:xfrm>
            <a:off x="3353886" y="3446524"/>
            <a:ext cx="1301822" cy="925285"/>
            <a:chOff x="7046811" y="2631184"/>
            <a:chExt cx="1301822" cy="925285"/>
          </a:xfrm>
        </p:grpSpPr>
        <p:sp>
          <p:nvSpPr>
            <p:cNvPr id="10" name="Rechthoek 9">
              <a:extLst>
                <a:ext uri="{FF2B5EF4-FFF2-40B4-BE49-F238E27FC236}">
                  <a16:creationId xmlns:a16="http://schemas.microsoft.com/office/drawing/2014/main" id="{0ABCAF5F-BB29-7257-AF35-C73CF09D1056}"/>
                </a:ext>
              </a:extLst>
            </p:cNvPr>
            <p:cNvSpPr/>
            <p:nvPr/>
          </p:nvSpPr>
          <p:spPr>
            <a:xfrm>
              <a:off x="7313032" y="287475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8</a:t>
              </a:r>
            </a:p>
          </p:txBody>
        </p:sp>
        <p:sp>
          <p:nvSpPr>
            <p:cNvPr id="11" name="Rechthoek 10">
              <a:extLst>
                <a:ext uri="{FF2B5EF4-FFF2-40B4-BE49-F238E27FC236}">
                  <a16:creationId xmlns:a16="http://schemas.microsoft.com/office/drawing/2014/main" id="{CF30FB1E-B66E-2A25-4189-322A1BDEF1F0}"/>
                </a:ext>
              </a:extLst>
            </p:cNvPr>
            <p:cNvSpPr/>
            <p:nvPr/>
          </p:nvSpPr>
          <p:spPr>
            <a:xfrm>
              <a:off x="7094436" y="2631184"/>
              <a:ext cx="1066144" cy="92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AvenirNext LT Pro Bold" panose="020B0804020202020204" pitchFamily="34" charset="0"/>
                  <a:cs typeface="Arial" panose="020B0604020202020204" pitchFamily="34" charset="0"/>
                </a:rPr>
                <a:t>O</a:t>
              </a:r>
            </a:p>
          </p:txBody>
        </p:sp>
        <p:sp>
          <p:nvSpPr>
            <p:cNvPr id="13" name="Rechthoek 12">
              <a:extLst>
                <a:ext uri="{FF2B5EF4-FFF2-40B4-BE49-F238E27FC236}">
                  <a16:creationId xmlns:a16="http://schemas.microsoft.com/office/drawing/2014/main" id="{333E0242-C7DF-0E74-A215-C11DDDD7B3AB}"/>
                </a:ext>
              </a:extLst>
            </p:cNvPr>
            <p:cNvSpPr/>
            <p:nvPr/>
          </p:nvSpPr>
          <p:spPr>
            <a:xfrm>
              <a:off x="7046811" y="2686536"/>
              <a:ext cx="1301822" cy="810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sp>
          <p:nvSpPr>
            <p:cNvPr id="14" name="Rechthoek 13">
              <a:extLst>
                <a:ext uri="{FF2B5EF4-FFF2-40B4-BE49-F238E27FC236}">
                  <a16:creationId xmlns:a16="http://schemas.microsoft.com/office/drawing/2014/main" id="{ED97E7AB-97D3-02B9-4368-D8E3C33695E0}"/>
                </a:ext>
              </a:extLst>
            </p:cNvPr>
            <p:cNvSpPr/>
            <p:nvPr/>
          </p:nvSpPr>
          <p:spPr>
            <a:xfrm>
              <a:off x="7213575" y="2753060"/>
              <a:ext cx="585711" cy="567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grpSp>
    </p:spTree>
    <p:extLst>
      <p:ext uri="{BB962C8B-B14F-4D97-AF65-F5344CB8AC3E}">
        <p14:creationId xmlns:p14="http://schemas.microsoft.com/office/powerpoint/2010/main" val="1025875538"/>
      </p:ext>
    </p:extLst>
  </p:cSld>
  <p:clrMapOvr>
    <a:masterClrMapping/>
  </p:clrMapOvr>
  <p:transition spd="slow">
    <p:fade/>
  </p:transition>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35</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r>
              <a:rPr lang="nl-NL" dirty="0">
                <a:solidFill>
                  <a:schemeClr val="tx1"/>
                </a:solidFill>
              </a:rPr>
              <a:t>Je ben terug bij start!</a:t>
            </a:r>
          </a:p>
          <a:p>
            <a:r>
              <a:rPr lang="nl-NL" dirty="0">
                <a:solidFill>
                  <a:schemeClr val="tx1"/>
                </a:solidFill>
              </a:rPr>
              <a:t>Dit is het einde van de route. </a:t>
            </a:r>
          </a:p>
          <a:p>
            <a:endParaRPr lang="nl-NL" dirty="0">
              <a:solidFill>
                <a:schemeClr val="tx1"/>
              </a:solidFill>
            </a:endParaRPr>
          </a:p>
        </p:txBody>
      </p:sp>
      <p:sp>
        <p:nvSpPr>
          <p:cNvPr id="2" name="Rechthoek: afgeronde hoeken 1">
            <a:extLst>
              <a:ext uri="{FF2B5EF4-FFF2-40B4-BE49-F238E27FC236}">
                <a16:creationId xmlns:a16="http://schemas.microsoft.com/office/drawing/2014/main" id="{33608A8D-9768-8118-77B7-B9A034614B26}"/>
              </a:ext>
            </a:extLst>
          </p:cNvPr>
          <p:cNvSpPr/>
          <p:nvPr/>
        </p:nvSpPr>
        <p:spPr>
          <a:xfrm>
            <a:off x="10046409" y="5283200"/>
            <a:ext cx="591112" cy="174523"/>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Rechthoek: afgeronde hoeken 3">
            <a:extLst>
              <a:ext uri="{FF2B5EF4-FFF2-40B4-BE49-F238E27FC236}">
                <a16:creationId xmlns:a16="http://schemas.microsoft.com/office/drawing/2014/main" id="{139D595B-0A92-3FF4-0D80-D11D384415F1}"/>
              </a:ext>
            </a:extLst>
          </p:cNvPr>
          <p:cNvSpPr/>
          <p:nvPr/>
        </p:nvSpPr>
        <p:spPr>
          <a:xfrm>
            <a:off x="2253775" y="5709762"/>
            <a:ext cx="212553" cy="177201"/>
          </a:xfrm>
          <a:prstGeom prst="roundRect">
            <a:avLst/>
          </a:prstGeom>
          <a:solidFill>
            <a:srgbClr val="FFFF66"/>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grpSp>
        <p:nvGrpSpPr>
          <p:cNvPr id="13" name="Groep 12">
            <a:extLst>
              <a:ext uri="{FF2B5EF4-FFF2-40B4-BE49-F238E27FC236}">
                <a16:creationId xmlns:a16="http://schemas.microsoft.com/office/drawing/2014/main" id="{63D7DFF7-0EBA-0546-99CE-0BB0A68D6D7B}"/>
              </a:ext>
            </a:extLst>
          </p:cNvPr>
          <p:cNvGrpSpPr/>
          <p:nvPr/>
        </p:nvGrpSpPr>
        <p:grpSpPr>
          <a:xfrm>
            <a:off x="8453120" y="5711722"/>
            <a:ext cx="692320" cy="809992"/>
            <a:chOff x="8453120" y="5711722"/>
            <a:chExt cx="692320" cy="809992"/>
          </a:xfrm>
        </p:grpSpPr>
        <p:sp>
          <p:nvSpPr>
            <p:cNvPr id="5" name="Golf 4">
              <a:extLst>
                <a:ext uri="{FF2B5EF4-FFF2-40B4-BE49-F238E27FC236}">
                  <a16:creationId xmlns:a16="http://schemas.microsoft.com/office/drawing/2014/main" id="{B8644C64-CA24-A481-15BD-8EE16CC9C4AF}"/>
                </a:ext>
              </a:extLst>
            </p:cNvPr>
            <p:cNvSpPr/>
            <p:nvPr/>
          </p:nvSpPr>
          <p:spPr>
            <a:xfrm>
              <a:off x="8519915" y="5785902"/>
              <a:ext cx="625525" cy="612317"/>
            </a:xfrm>
            <a:prstGeom prst="wave">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cxnSp>
          <p:nvCxnSpPr>
            <p:cNvPr id="7" name="Rechte verbindingslijn 6">
              <a:extLst>
                <a:ext uri="{FF2B5EF4-FFF2-40B4-BE49-F238E27FC236}">
                  <a16:creationId xmlns:a16="http://schemas.microsoft.com/office/drawing/2014/main" id="{9115547E-340F-0A09-0C1F-67A1D37A835C}"/>
                </a:ext>
              </a:extLst>
            </p:cNvPr>
            <p:cNvCxnSpPr>
              <a:cxnSpLocks/>
            </p:cNvCxnSpPr>
            <p:nvPr/>
          </p:nvCxnSpPr>
          <p:spPr>
            <a:xfrm>
              <a:off x="8519915" y="5755422"/>
              <a:ext cx="0" cy="766292"/>
            </a:xfrm>
            <a:prstGeom prst="line">
              <a:avLst/>
            </a:prstGeom>
            <a:ln w="63500">
              <a:solidFill>
                <a:srgbClr val="FFFF00"/>
              </a:solidFill>
            </a:ln>
          </p:spPr>
          <p:style>
            <a:lnRef idx="1">
              <a:schemeClr val="accent1"/>
            </a:lnRef>
            <a:fillRef idx="0">
              <a:schemeClr val="accent1"/>
            </a:fillRef>
            <a:effectRef idx="0">
              <a:schemeClr val="accent1"/>
            </a:effectRef>
            <a:fontRef idx="minor">
              <a:schemeClr val="tx1"/>
            </a:fontRef>
          </p:style>
        </p:cxnSp>
        <p:sp>
          <p:nvSpPr>
            <p:cNvPr id="10" name="Ovaal 9">
              <a:extLst>
                <a:ext uri="{FF2B5EF4-FFF2-40B4-BE49-F238E27FC236}">
                  <a16:creationId xmlns:a16="http://schemas.microsoft.com/office/drawing/2014/main" id="{9D599002-2B4C-136C-617C-F40796ABC946}"/>
                </a:ext>
              </a:extLst>
            </p:cNvPr>
            <p:cNvSpPr/>
            <p:nvPr/>
          </p:nvSpPr>
          <p:spPr>
            <a:xfrm>
              <a:off x="8453120" y="5711722"/>
              <a:ext cx="127750" cy="124980"/>
            </a:xfrm>
            <a:prstGeom prst="ellipse">
              <a:avLst/>
            </a:prstGeom>
            <a:solidFill>
              <a:srgbClr val="F58222"/>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1" name="Afbeelding 10">
              <a:extLst>
                <a:ext uri="{FF2B5EF4-FFF2-40B4-BE49-F238E27FC236}">
                  <a16:creationId xmlns:a16="http://schemas.microsoft.com/office/drawing/2014/main" id="{5C40341D-3667-3ADD-C2F5-97C1BFF5700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flipH="1">
              <a:off x="8601190" y="5961681"/>
              <a:ext cx="457993" cy="259079"/>
            </a:xfrm>
            <a:prstGeom prst="rect">
              <a:avLst/>
            </a:prstGeom>
            <a:scene3d>
              <a:camera prst="isometricOffAxis1Left">
                <a:rot lat="1800000" lon="2400000" rev="0"/>
              </a:camera>
              <a:lightRig rig="threePt" dir="t"/>
            </a:scene3d>
          </p:spPr>
        </p:pic>
      </p:grpSp>
      <p:grpSp>
        <p:nvGrpSpPr>
          <p:cNvPr id="25" name="Groep 24">
            <a:extLst>
              <a:ext uri="{FF2B5EF4-FFF2-40B4-BE49-F238E27FC236}">
                <a16:creationId xmlns:a16="http://schemas.microsoft.com/office/drawing/2014/main" id="{96818448-BF1A-96D2-A3D9-417FA5C25B6C}"/>
              </a:ext>
            </a:extLst>
          </p:cNvPr>
          <p:cNvGrpSpPr/>
          <p:nvPr/>
        </p:nvGrpSpPr>
        <p:grpSpPr>
          <a:xfrm>
            <a:off x="4518626" y="4204022"/>
            <a:ext cx="1301822" cy="925285"/>
            <a:chOff x="4511369" y="4178622"/>
            <a:chExt cx="1301822" cy="925285"/>
          </a:xfrm>
        </p:grpSpPr>
        <p:sp>
          <p:nvSpPr>
            <p:cNvPr id="15" name="Rechthoek 14">
              <a:extLst>
                <a:ext uri="{FF2B5EF4-FFF2-40B4-BE49-F238E27FC236}">
                  <a16:creationId xmlns:a16="http://schemas.microsoft.com/office/drawing/2014/main" id="{5AB5BAE8-5C0D-0755-AA9E-3B45338299D2}"/>
                </a:ext>
              </a:extLst>
            </p:cNvPr>
            <p:cNvSpPr/>
            <p:nvPr/>
          </p:nvSpPr>
          <p:spPr>
            <a:xfrm>
              <a:off x="4842890" y="4445287"/>
              <a:ext cx="495300" cy="323850"/>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800" b="1" dirty="0">
                  <a:latin typeface="Century Gothic" panose="020B0502020202020204" pitchFamily="34" charset="0"/>
                  <a:cs typeface="Arial" panose="020B0604020202020204" pitchFamily="34" charset="0"/>
                </a:rPr>
                <a:t>8</a:t>
              </a:r>
            </a:p>
          </p:txBody>
        </p:sp>
        <p:sp>
          <p:nvSpPr>
            <p:cNvPr id="16" name="Rechthoek 15">
              <a:extLst>
                <a:ext uri="{FF2B5EF4-FFF2-40B4-BE49-F238E27FC236}">
                  <a16:creationId xmlns:a16="http://schemas.microsoft.com/office/drawing/2014/main" id="{6B586C10-E1B5-4F43-5FC1-8084B4A21ABA}"/>
                </a:ext>
              </a:extLst>
            </p:cNvPr>
            <p:cNvSpPr/>
            <p:nvPr/>
          </p:nvSpPr>
          <p:spPr>
            <a:xfrm>
              <a:off x="4593386" y="4178622"/>
              <a:ext cx="1066144" cy="925285"/>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AvenirNext LT Pro Bold" panose="020B0804020202020204" pitchFamily="34" charset="0"/>
                  <a:cs typeface="Arial" panose="020B0604020202020204" pitchFamily="34" charset="0"/>
                </a:rPr>
                <a:t>O</a:t>
              </a:r>
            </a:p>
          </p:txBody>
        </p:sp>
        <p:sp>
          <p:nvSpPr>
            <p:cNvPr id="17" name="Rechthoek 16">
              <a:extLst>
                <a:ext uri="{FF2B5EF4-FFF2-40B4-BE49-F238E27FC236}">
                  <a16:creationId xmlns:a16="http://schemas.microsoft.com/office/drawing/2014/main" id="{780B5892-27E6-0B41-9C54-6A5817F4577F}"/>
                </a:ext>
              </a:extLst>
            </p:cNvPr>
            <p:cNvSpPr/>
            <p:nvPr/>
          </p:nvSpPr>
          <p:spPr>
            <a:xfrm>
              <a:off x="4511369" y="4235956"/>
              <a:ext cx="1301822" cy="810616"/>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Century Gothic" panose="020B0502020202020204" pitchFamily="34" charset="0"/>
                  <a:cs typeface="Arial" panose="020B0604020202020204" pitchFamily="34" charset="0"/>
                </a:rPr>
                <a:t>1</a:t>
              </a:r>
            </a:p>
          </p:txBody>
        </p:sp>
        <p:sp>
          <p:nvSpPr>
            <p:cNvPr id="18" name="Rechthoek 17">
              <a:extLst>
                <a:ext uri="{FF2B5EF4-FFF2-40B4-BE49-F238E27FC236}">
                  <a16:creationId xmlns:a16="http://schemas.microsoft.com/office/drawing/2014/main" id="{439DC15D-BE6E-CC31-096B-6D5E07CE8D2A}"/>
                </a:ext>
              </a:extLst>
            </p:cNvPr>
            <p:cNvSpPr/>
            <p:nvPr/>
          </p:nvSpPr>
          <p:spPr>
            <a:xfrm>
              <a:off x="4763222" y="4325270"/>
              <a:ext cx="585711" cy="567224"/>
            </a:xfrm>
            <a:prstGeom prst="rect">
              <a:avLst/>
            </a:prstGeom>
            <a:noFill/>
            <a:ln>
              <a:noFill/>
            </a:ln>
            <a:scene3d>
              <a:camera prst="isometricLeftDown">
                <a:rot lat="1200000" lon="600000" rev="0"/>
              </a:camera>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600" b="1" dirty="0">
                  <a:latin typeface="Century Gothic" panose="020B0502020202020204" pitchFamily="34" charset="0"/>
                  <a:cs typeface="Arial" panose="020B0604020202020204" pitchFamily="34" charset="0"/>
                </a:rPr>
                <a:t>1</a:t>
              </a:r>
            </a:p>
          </p:txBody>
        </p:sp>
      </p:grpSp>
      <p:sp>
        <p:nvSpPr>
          <p:cNvPr id="24" name="Ovaal 23">
            <a:extLst>
              <a:ext uri="{FF2B5EF4-FFF2-40B4-BE49-F238E27FC236}">
                <a16:creationId xmlns:a16="http://schemas.microsoft.com/office/drawing/2014/main" id="{834B0DE9-E8AA-F2DA-2C1F-8C2D4E2B1DFD}"/>
              </a:ext>
            </a:extLst>
          </p:cNvPr>
          <p:cNvSpPr/>
          <p:nvPr/>
        </p:nvSpPr>
        <p:spPr>
          <a:xfrm>
            <a:off x="8332048" y="4406900"/>
            <a:ext cx="45719" cy="61973"/>
          </a:xfrm>
          <a:prstGeom prst="ellipse">
            <a:avLst/>
          </a:prstGeom>
          <a:solidFill>
            <a:schemeClr val="tx1">
              <a:lumMod val="50000"/>
              <a:lumOff val="50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683424954"/>
      </p:ext>
    </p:extLst>
  </p:cSld>
  <p:clrMapOvr>
    <a:masterClrMapping/>
  </p:clrMapOvr>
  <p:transition spd="slow">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nummer 1">
            <a:extLst>
              <a:ext uri="{FF2B5EF4-FFF2-40B4-BE49-F238E27FC236}">
                <a16:creationId xmlns:a16="http://schemas.microsoft.com/office/drawing/2014/main" id="{3BBBEADA-D3BF-ABE9-71EC-AAF8BE65D60D}"/>
              </a:ext>
            </a:extLst>
          </p:cNvPr>
          <p:cNvSpPr>
            <a:spLocks noGrp="1"/>
          </p:cNvSpPr>
          <p:nvPr>
            <p:ph type="sldNum" sz="quarter" idx="12"/>
          </p:nvPr>
        </p:nvSpPr>
        <p:spPr/>
        <p:txBody>
          <a:bodyPr/>
          <a:lstStyle/>
          <a:p>
            <a:fld id="{AB0928AA-0446-4365-96C4-50C6336914B1}" type="slidenum">
              <a:rPr lang="nl-NL" smtClean="0"/>
              <a:t>36</a:t>
            </a:fld>
            <a:endParaRPr lang="nl-NL"/>
          </a:p>
        </p:txBody>
      </p:sp>
    </p:spTree>
    <p:extLst>
      <p:ext uri="{BB962C8B-B14F-4D97-AF65-F5344CB8AC3E}">
        <p14:creationId xmlns:p14="http://schemas.microsoft.com/office/powerpoint/2010/main" val="4096098376"/>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4</a:t>
            </a:fld>
            <a:endParaRPr lang="nl-NL"/>
          </a:p>
        </p:txBody>
      </p:sp>
      <p:sp>
        <p:nvSpPr>
          <p:cNvPr id="10" name="Rechthoek 9"/>
          <p:cNvSpPr/>
          <p:nvPr/>
        </p:nvSpPr>
        <p:spPr>
          <a:xfrm>
            <a:off x="2973916" y="5660923"/>
            <a:ext cx="6400800" cy="1043354"/>
          </a:xfrm>
          <a:prstGeom prst="rect">
            <a:avLst/>
          </a:prstGeom>
          <a:solidFill>
            <a:schemeClr val="bg1"/>
          </a:solidFill>
          <a:ln w="12700"/>
          <a:effectLst/>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rechtsaf.</a:t>
            </a:r>
          </a:p>
          <a:p>
            <a:pPr marL="342900" indent="-342900">
              <a:buFont typeface="+mj-lt"/>
              <a:buAutoNum type="arabicPeriod"/>
            </a:pPr>
            <a:r>
              <a:rPr lang="nl-NL" dirty="0">
                <a:solidFill>
                  <a:schemeClr val="tx1"/>
                </a:solidFill>
              </a:rPr>
              <a:t>Wat vertelt het verkeersbord jou?</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11" name="PIJL-RECHTS 1"/>
          <p:cNvSpPr/>
          <p:nvPr/>
        </p:nvSpPr>
        <p:spPr>
          <a:xfrm>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12" name="Groep 11"/>
          <p:cNvGrpSpPr/>
          <p:nvPr/>
        </p:nvGrpSpPr>
        <p:grpSpPr>
          <a:xfrm>
            <a:off x="5613702" y="3696852"/>
            <a:ext cx="819150" cy="451246"/>
            <a:chOff x="5391150" y="3695644"/>
            <a:chExt cx="819150" cy="451246"/>
          </a:xfrm>
        </p:grpSpPr>
        <p:sp>
          <p:nvSpPr>
            <p:cNvPr id="13" name="Rechthoek 12"/>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14" name="Groep 13"/>
            <p:cNvGrpSpPr/>
            <p:nvPr/>
          </p:nvGrpSpPr>
          <p:grpSpPr>
            <a:xfrm>
              <a:off x="5391150" y="3695644"/>
              <a:ext cx="819150" cy="451246"/>
              <a:chOff x="5857875" y="3623072"/>
              <a:chExt cx="819150" cy="451246"/>
            </a:xfrm>
          </p:grpSpPr>
          <p:sp>
            <p:nvSpPr>
              <p:cNvPr id="15" name="Rechthoek 14"/>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16" name="Rechthoek 15"/>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17" name="Rechthoek 16"/>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
        <p:nvSpPr>
          <p:cNvPr id="2" name="Ovaal 1">
            <a:extLst>
              <a:ext uri="{FF2B5EF4-FFF2-40B4-BE49-F238E27FC236}">
                <a16:creationId xmlns:a16="http://schemas.microsoft.com/office/drawing/2014/main" id="{1F676CDD-F2FB-B798-AB29-1D14418B0C7D}"/>
              </a:ext>
            </a:extLst>
          </p:cNvPr>
          <p:cNvSpPr/>
          <p:nvPr/>
        </p:nvSpPr>
        <p:spPr>
          <a:xfrm>
            <a:off x="9888279" y="2934586"/>
            <a:ext cx="159488" cy="138223"/>
          </a:xfrm>
          <a:prstGeom prst="ellips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670345849"/>
      </p:ext>
    </p:extLst>
  </p:cSld>
  <p:clrMapOvr>
    <a:masterClrMapping/>
  </p:clrMapOvr>
  <p:transition spd="slow">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5</a:t>
            </a:fld>
            <a:endParaRPr lang="nl-NL"/>
          </a:p>
        </p:txBody>
      </p:sp>
      <p:grpSp>
        <p:nvGrpSpPr>
          <p:cNvPr id="9" name="Groep 8"/>
          <p:cNvGrpSpPr/>
          <p:nvPr/>
        </p:nvGrpSpPr>
        <p:grpSpPr>
          <a:xfrm>
            <a:off x="6647845" y="4545938"/>
            <a:ext cx="819150" cy="451246"/>
            <a:chOff x="5391150" y="3695644"/>
            <a:chExt cx="819150" cy="451246"/>
          </a:xfrm>
        </p:grpSpPr>
        <p:sp>
          <p:nvSpPr>
            <p:cNvPr id="4" name="Rechthoek 3"/>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8" name="Groep 7"/>
            <p:cNvGrpSpPr/>
            <p:nvPr/>
          </p:nvGrpSpPr>
          <p:grpSpPr>
            <a:xfrm>
              <a:off x="5391150" y="3695644"/>
              <a:ext cx="819150" cy="451246"/>
              <a:chOff x="5857875" y="3623072"/>
              <a:chExt cx="819150" cy="451246"/>
            </a:xfrm>
          </p:grpSpPr>
          <p:sp>
            <p:nvSpPr>
              <p:cNvPr id="5" name="Rechthoek 4"/>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6" name="Rechthoek 5"/>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7" name="Rechthoek 6"/>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
        <p:nvSpPr>
          <p:cNvPr id="10" name="Rechthoek 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linksaf.</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11" name="PIJL-RECHTS 1"/>
          <p:cNvSpPr/>
          <p:nvPr/>
        </p:nvSpPr>
        <p:spPr>
          <a:xfrm rot="108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912238258"/>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6</a:t>
            </a:fld>
            <a:endParaRPr lang="nl-NL"/>
          </a:p>
        </p:txBody>
      </p:sp>
      <p:sp>
        <p:nvSpPr>
          <p:cNvPr id="10" name="Rechthoek 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rechtdoor.</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11" name="PIJL-RECHTS 1"/>
          <p:cNvSpPr/>
          <p:nvPr/>
        </p:nvSpPr>
        <p:spPr>
          <a:xfrm rot="162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18" name="Groep 17"/>
          <p:cNvGrpSpPr/>
          <p:nvPr/>
        </p:nvGrpSpPr>
        <p:grpSpPr>
          <a:xfrm>
            <a:off x="7255177" y="3582731"/>
            <a:ext cx="977503" cy="654664"/>
            <a:chOff x="7150402" y="3824031"/>
            <a:chExt cx="977503" cy="654664"/>
          </a:xfrm>
          <a:scene3d>
            <a:camera prst="perspectiveHeroicExtremeLeftFacing">
              <a:rot lat="487347" lon="600000" rev="21425485"/>
            </a:camera>
            <a:lightRig rig="threePt" dir="t"/>
          </a:scene3d>
        </p:grpSpPr>
        <p:sp>
          <p:nvSpPr>
            <p:cNvPr id="13" name="Rechthoek 12"/>
            <p:cNvSpPr/>
            <p:nvPr/>
          </p:nvSpPr>
          <p:spPr>
            <a:xfrm>
              <a:off x="7301214" y="3824031"/>
              <a:ext cx="495300" cy="57749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800" b="1" dirty="0">
                  <a:latin typeface="Century Gothic" panose="020B0502020202020204" pitchFamily="34" charset="0"/>
                  <a:cs typeface="Arial" panose="020B0604020202020204" pitchFamily="34" charset="0"/>
                </a:rPr>
                <a:t>8</a:t>
              </a:r>
            </a:p>
          </p:txBody>
        </p:sp>
        <p:sp>
          <p:nvSpPr>
            <p:cNvPr id="15" name="Rechthoek 14"/>
            <p:cNvSpPr/>
            <p:nvPr/>
          </p:nvSpPr>
          <p:spPr>
            <a:xfrm>
              <a:off x="7427421" y="4045308"/>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latin typeface="AvenirNext LT Pro Bold" panose="020B0804020202020204" pitchFamily="34" charset="0"/>
                  <a:cs typeface="Arial" panose="020B0604020202020204" pitchFamily="34" charset="0"/>
                </a:rPr>
                <a:t>O</a:t>
              </a:r>
            </a:p>
          </p:txBody>
        </p:sp>
        <p:sp>
          <p:nvSpPr>
            <p:cNvPr id="16" name="Rechthoek 15"/>
            <p:cNvSpPr/>
            <p:nvPr/>
          </p:nvSpPr>
          <p:spPr>
            <a:xfrm>
              <a:off x="7632605" y="4090373"/>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latin typeface="Century Gothic" panose="020B0502020202020204" pitchFamily="34" charset="0"/>
                  <a:cs typeface="Arial" panose="020B0604020202020204" pitchFamily="34" charset="0"/>
                </a:rPr>
                <a:t>1</a:t>
              </a:r>
            </a:p>
          </p:txBody>
        </p:sp>
        <p:sp>
          <p:nvSpPr>
            <p:cNvPr id="17" name="Rechthoek 16"/>
            <p:cNvSpPr/>
            <p:nvPr/>
          </p:nvSpPr>
          <p:spPr>
            <a:xfrm>
              <a:off x="7150402" y="395085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2400" b="1" dirty="0">
                  <a:latin typeface="Century Gothic" panose="020B0502020202020204" pitchFamily="34" charset="0"/>
                  <a:cs typeface="Arial" panose="020B0604020202020204" pitchFamily="34" charset="0"/>
                </a:rPr>
                <a:t>1</a:t>
              </a:r>
            </a:p>
          </p:txBody>
        </p:sp>
      </p:grpSp>
      <p:sp>
        <p:nvSpPr>
          <p:cNvPr id="2" name="Rechthoek: afgeronde hoeken 1">
            <a:extLst>
              <a:ext uri="{FF2B5EF4-FFF2-40B4-BE49-F238E27FC236}">
                <a16:creationId xmlns:a16="http://schemas.microsoft.com/office/drawing/2014/main" id="{D7214382-0075-BA82-8D83-8BB4EDB34B9A}"/>
              </a:ext>
            </a:extLst>
          </p:cNvPr>
          <p:cNvSpPr/>
          <p:nvPr/>
        </p:nvSpPr>
        <p:spPr>
          <a:xfrm>
            <a:off x="5795010" y="3582731"/>
            <a:ext cx="300990" cy="45719"/>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4" name="Ovaal 3">
            <a:extLst>
              <a:ext uri="{FF2B5EF4-FFF2-40B4-BE49-F238E27FC236}">
                <a16:creationId xmlns:a16="http://schemas.microsoft.com/office/drawing/2014/main" id="{6EBCB37D-93EE-3A58-A75B-723B460C79A4}"/>
              </a:ext>
            </a:extLst>
          </p:cNvPr>
          <p:cNvSpPr/>
          <p:nvPr/>
        </p:nvSpPr>
        <p:spPr>
          <a:xfrm>
            <a:off x="9325021" y="2934586"/>
            <a:ext cx="159488" cy="138223"/>
          </a:xfrm>
          <a:prstGeom prst="ellipse">
            <a:avLst/>
          </a:prstGeom>
          <a:solidFill>
            <a:schemeClr val="tx2">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2714090618"/>
      </p:ext>
    </p:extLst>
  </p:cSld>
  <p:clrMapOvr>
    <a:masterClrMapping/>
  </p:clrMapOvr>
  <p:transition spd="slow">
    <p:fade/>
  </p:transition>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7</a:t>
            </a:fld>
            <a:endParaRPr lang="nl-NL"/>
          </a:p>
        </p:txBody>
      </p:sp>
      <p:sp>
        <p:nvSpPr>
          <p:cNvPr id="4" name="Rechthoek 3"/>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de rotonde driekwart rond. </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grpSp>
        <p:nvGrpSpPr>
          <p:cNvPr id="6" name="Groep 5"/>
          <p:cNvGrpSpPr/>
          <p:nvPr/>
        </p:nvGrpSpPr>
        <p:grpSpPr>
          <a:xfrm>
            <a:off x="9565216" y="3871023"/>
            <a:ext cx="819150" cy="451246"/>
            <a:chOff x="5391150" y="3695644"/>
            <a:chExt cx="819150" cy="451246"/>
          </a:xfrm>
        </p:grpSpPr>
        <p:sp>
          <p:nvSpPr>
            <p:cNvPr id="7" name="Rechthoek 6"/>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8" name="Groep 7"/>
            <p:cNvGrpSpPr/>
            <p:nvPr/>
          </p:nvGrpSpPr>
          <p:grpSpPr>
            <a:xfrm>
              <a:off x="5391150" y="3695644"/>
              <a:ext cx="819150" cy="451246"/>
              <a:chOff x="5857875" y="3623072"/>
              <a:chExt cx="819150" cy="451246"/>
            </a:xfrm>
          </p:grpSpPr>
          <p:sp>
            <p:nvSpPr>
              <p:cNvPr id="9" name="Rechthoek 8"/>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10" name="Rechthoek 9"/>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11" name="Rechthoek 10"/>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
        <p:nvSpPr>
          <p:cNvPr id="2" name="Rechthoek: afgeronde hoeken 1">
            <a:extLst>
              <a:ext uri="{FF2B5EF4-FFF2-40B4-BE49-F238E27FC236}">
                <a16:creationId xmlns:a16="http://schemas.microsoft.com/office/drawing/2014/main" id="{5AE9BEE3-1AA0-A87E-AA69-A0CBDE8270B2}"/>
              </a:ext>
            </a:extLst>
          </p:cNvPr>
          <p:cNvSpPr/>
          <p:nvPr/>
        </p:nvSpPr>
        <p:spPr>
          <a:xfrm>
            <a:off x="2857500" y="4931471"/>
            <a:ext cx="480060" cy="109159"/>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12" name="Rechthoek: afgeronde hoeken 11">
            <a:extLst>
              <a:ext uri="{FF2B5EF4-FFF2-40B4-BE49-F238E27FC236}">
                <a16:creationId xmlns:a16="http://schemas.microsoft.com/office/drawing/2014/main" id="{EBDF6873-F9D5-C7B3-A398-DF27057AAB05}"/>
              </a:ext>
            </a:extLst>
          </p:cNvPr>
          <p:cNvSpPr/>
          <p:nvPr/>
        </p:nvSpPr>
        <p:spPr>
          <a:xfrm flipH="1">
            <a:off x="1927648" y="4069080"/>
            <a:ext cx="114481" cy="137223"/>
          </a:xfrm>
          <a:prstGeom prst="roundRect">
            <a:avLst/>
          </a:prstGeom>
          <a:solidFill>
            <a:srgbClr val="FFFF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pic>
        <p:nvPicPr>
          <p:cNvPr id="17" name="Afbeelding 16">
            <a:extLst>
              <a:ext uri="{FF2B5EF4-FFF2-40B4-BE49-F238E27FC236}">
                <a16:creationId xmlns:a16="http://schemas.microsoft.com/office/drawing/2014/main" id="{3AADC733-20D6-7B94-1E08-10F567D97641}"/>
              </a:ext>
            </a:extLst>
          </p:cNvPr>
          <p:cNvPicPr>
            <a:picLocks noChangeAspect="1"/>
          </p:cNvPicPr>
          <p:nvPr/>
        </p:nvPicPr>
        <p:blipFill>
          <a:blip r:embed="rId4"/>
          <a:stretch>
            <a:fillRect/>
          </a:stretch>
        </p:blipFill>
        <p:spPr>
          <a:xfrm>
            <a:off x="8351402" y="3918647"/>
            <a:ext cx="1340587" cy="287656"/>
          </a:xfrm>
          <a:prstGeom prst="rect">
            <a:avLst/>
          </a:prstGeom>
        </p:spPr>
      </p:pic>
      <p:pic>
        <p:nvPicPr>
          <p:cNvPr id="19" name="Afbeelding 18">
            <a:extLst>
              <a:ext uri="{FF2B5EF4-FFF2-40B4-BE49-F238E27FC236}">
                <a16:creationId xmlns:a16="http://schemas.microsoft.com/office/drawing/2014/main" id="{972FAD0A-AA57-BF6E-7322-D0AC4EEB6FD0}"/>
              </a:ext>
            </a:extLst>
          </p:cNvPr>
          <p:cNvPicPr>
            <a:picLocks noChangeAspect="1"/>
          </p:cNvPicPr>
          <p:nvPr/>
        </p:nvPicPr>
        <p:blipFill>
          <a:blip r:embed="rId5"/>
          <a:stretch>
            <a:fillRect/>
          </a:stretch>
        </p:blipFill>
        <p:spPr>
          <a:xfrm>
            <a:off x="10314289" y="3918647"/>
            <a:ext cx="275604" cy="348853"/>
          </a:xfrm>
          <a:prstGeom prst="rect">
            <a:avLst/>
          </a:prstGeom>
        </p:spPr>
      </p:pic>
      <p:pic>
        <p:nvPicPr>
          <p:cNvPr id="21" name="Afbeelding 20">
            <a:extLst>
              <a:ext uri="{FF2B5EF4-FFF2-40B4-BE49-F238E27FC236}">
                <a16:creationId xmlns:a16="http://schemas.microsoft.com/office/drawing/2014/main" id="{3B8DBBDA-D91F-E67E-2B9C-90E8532734D5}"/>
              </a:ext>
            </a:extLst>
          </p:cNvPr>
          <p:cNvPicPr>
            <a:picLocks noChangeAspect="1"/>
          </p:cNvPicPr>
          <p:nvPr/>
        </p:nvPicPr>
        <p:blipFill>
          <a:blip r:embed="rId6"/>
          <a:stretch>
            <a:fillRect/>
          </a:stretch>
        </p:blipFill>
        <p:spPr>
          <a:xfrm>
            <a:off x="10313237" y="4216836"/>
            <a:ext cx="276655" cy="138640"/>
          </a:xfrm>
          <a:prstGeom prst="rect">
            <a:avLst/>
          </a:prstGeom>
        </p:spPr>
      </p:pic>
      <p:pic>
        <p:nvPicPr>
          <p:cNvPr id="22" name="Afbeelding 21" descr="Afbeelding met buitenshuis, Fietswiel, wiel, Landvoertuig&#10;&#10;Automatisch gegenereerde beschrijving">
            <a:extLst>
              <a:ext uri="{FF2B5EF4-FFF2-40B4-BE49-F238E27FC236}">
                <a16:creationId xmlns:a16="http://schemas.microsoft.com/office/drawing/2014/main" id="{B40C7494-CB2D-68BA-BD68-C8109A696D5F}"/>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976" b="98183" l="9994" r="89976">
                        <a14:foregroundMark x1="32223" y1="92649" x2="32223" y2="92649"/>
                        <a14:foregroundMark x1="33222" y1="94507" x2="33222" y2="94507"/>
                        <a14:foregroundMark x1="33465" y1="96648" x2="33465" y2="96648"/>
                        <a14:foregroundMark x1="32071" y1="48829" x2="32071" y2="55493"/>
                        <a14:foregroundMark x1="43701" y1="53675" x2="35706" y2="56179"/>
                        <a14:foregroundMark x1="47214" y1="51010" x2="47214" y2="51010"/>
                        <a14:foregroundMark x1="35070" y1="91317" x2="35070" y2="93498"/>
                        <a14:foregroundMark x1="38583" y1="87157" x2="38583" y2="88853"/>
                        <a14:foregroundMark x1="33949" y1="98183" x2="33949" y2="98183"/>
                        <a14:foregroundMark x1="31981" y1="46567" x2="32798" y2="47859"/>
                        <a14:foregroundMark x1="41429" y1="59087" x2="41429" y2="59087"/>
                        <a14:foregroundMark x1="46820" y1="51535" x2="44155" y2="53635"/>
                        <a14:foregroundMark x1="35948" y1="52585" x2="36160" y2="52908"/>
                        <a14:foregroundMark x1="38674" y1="88530" x2="38674" y2="88530"/>
                        <a14:foregroundMark x1="38068" y1="81704" x2="38098" y2="82351"/>
                        <a14:foregroundMark x1="32223" y1="76535" x2="32495" y2="76454"/>
                        <a14:foregroundMark x1="33949" y1="74515" x2="34161" y2="74515"/>
                        <a14:foregroundMark x1="34434" y1="98061" x2="34222" y2="98142"/>
                        <a14:foregroundMark x1="34676" y1="97617" x2="34676" y2="97617"/>
                        <a14:foregroundMark x1="38492" y1="88207" x2="38764" y2="88813"/>
                        <a14:backgroundMark x1="10448" y1="37520" x2="16202" y2="19346"/>
                        <a14:backgroundMark x1="33222" y1="10985" x2="83343" y2="48667"/>
                        <a14:backgroundMark x1="83343" y1="48667" x2="83707" y2="48667"/>
                        <a14:backgroundMark x1="63325" y1="13853" x2="62447" y2="57431"/>
                        <a14:backgroundMark x1="62447" y1="57431" x2="63961" y2="56341"/>
                        <a14:backgroundMark x1="30830" y1="32351" x2="62084" y2="51010"/>
                        <a14:backgroundMark x1="62084" y1="51010" x2="62084" y2="51010"/>
                        <a14:backgroundMark x1="35342" y1="43498" x2="35342" y2="43498"/>
                        <a14:backgroundMark x1="11084" y1="45315" x2="27468" y2="43013"/>
                        <a14:backgroundMark x1="27468" y1="43013" x2="27468" y2="43013"/>
                        <a14:backgroundMark x1="73834" y1="7997" x2="74955" y2="51010"/>
                        <a14:backgroundMark x1="74955" y1="51010" x2="85918" y2="55412"/>
                        <a14:backgroundMark x1="85918" y1="55412" x2="64113" y2="17246"/>
                        <a14:backgroundMark x1="64113" y1="17246" x2="73501" y2="48263"/>
                        <a14:backgroundMark x1="73501" y1="48263" x2="66657" y2="31341"/>
                        <a14:backgroundMark x1="66657" y1="31341" x2="61448" y2="35824"/>
                        <a14:backgroundMark x1="28589" y1="34491" x2="33828" y2="37318"/>
                        <a14:backgroundMark x1="30466" y1="43013" x2="24955" y2="46002"/>
                        <a14:backgroundMark x1="36584" y1="40711" x2="38855" y2="44548"/>
                        <a14:backgroundMark x1="49455" y1="53433" x2="49455" y2="53433"/>
                        <a14:backgroundMark x1="37795" y1="51535" x2="37886" y2="44830"/>
                        <a14:backgroundMark x1="38552" y1="52625" x2="39552" y2="52423"/>
                        <a14:backgroundMark x1="46729" y1="53433" x2="46729" y2="53433"/>
                        <a14:backgroundMark x1="35494" y1="73788" x2="35494" y2="73788"/>
                        <a14:backgroundMark x1="35736" y1="75040" x2="35736" y2="75040"/>
                        <a14:backgroundMark x1="38007" y1="58279" x2="38007" y2="58279"/>
                        <a14:backgroundMark x1="38068" y1="58724" x2="38068" y2="58724"/>
                        <a14:backgroundMark x1="46396" y1="53716" x2="46396" y2="53716"/>
                        <a14:backgroundMark x1="47729" y1="53110" x2="47729" y2="53110"/>
                        <a14:backgroundMark x1="41823" y1="52464" x2="41823" y2="52464"/>
                        <a14:backgroundMark x1="46790" y1="53029" x2="46790" y2="53029"/>
                      </a14:backgroundRemoval>
                    </a14:imgEffect>
                  </a14:imgLayer>
                </a14:imgProps>
              </a:ext>
              <a:ext uri="{28A0092B-C50C-407E-A947-70E740481C1C}">
                <a14:useLocalDpi xmlns:a14="http://schemas.microsoft.com/office/drawing/2010/main" val="0"/>
              </a:ext>
            </a:extLst>
          </a:blip>
          <a:stretch>
            <a:fillRect/>
          </a:stretch>
        </p:blipFill>
        <p:spPr>
          <a:xfrm>
            <a:off x="6991267" y="320551"/>
            <a:ext cx="8716598" cy="6537449"/>
          </a:xfrm>
          <a:prstGeom prst="rect">
            <a:avLst/>
          </a:prstGeom>
        </p:spPr>
      </p:pic>
      <p:grpSp>
        <p:nvGrpSpPr>
          <p:cNvPr id="28" name="Groep 27">
            <a:extLst>
              <a:ext uri="{FF2B5EF4-FFF2-40B4-BE49-F238E27FC236}">
                <a16:creationId xmlns:a16="http://schemas.microsoft.com/office/drawing/2014/main" id="{9610AEDD-CAFA-6797-339D-0BA19D714AEB}"/>
              </a:ext>
            </a:extLst>
          </p:cNvPr>
          <p:cNvGrpSpPr/>
          <p:nvPr/>
        </p:nvGrpSpPr>
        <p:grpSpPr>
          <a:xfrm>
            <a:off x="9463930" y="3943650"/>
            <a:ext cx="819150" cy="451246"/>
            <a:chOff x="5391150" y="3695644"/>
            <a:chExt cx="819150" cy="451246"/>
          </a:xfrm>
        </p:grpSpPr>
        <p:sp>
          <p:nvSpPr>
            <p:cNvPr id="29" name="Rechthoek 28">
              <a:extLst>
                <a:ext uri="{FF2B5EF4-FFF2-40B4-BE49-F238E27FC236}">
                  <a16:creationId xmlns:a16="http://schemas.microsoft.com/office/drawing/2014/main" id="{70670105-82E5-FE03-79C3-307C42C5FA3E}"/>
                </a:ext>
              </a:extLst>
            </p:cNvPr>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30" name="Groep 29">
              <a:extLst>
                <a:ext uri="{FF2B5EF4-FFF2-40B4-BE49-F238E27FC236}">
                  <a16:creationId xmlns:a16="http://schemas.microsoft.com/office/drawing/2014/main" id="{77908897-D337-023B-1733-4D55FE6F376F}"/>
                </a:ext>
              </a:extLst>
            </p:cNvPr>
            <p:cNvGrpSpPr/>
            <p:nvPr/>
          </p:nvGrpSpPr>
          <p:grpSpPr>
            <a:xfrm>
              <a:off x="5391150" y="3695644"/>
              <a:ext cx="819150" cy="451246"/>
              <a:chOff x="5857875" y="3623072"/>
              <a:chExt cx="819150" cy="451246"/>
            </a:xfrm>
          </p:grpSpPr>
          <p:sp>
            <p:nvSpPr>
              <p:cNvPr id="31" name="Rechthoek 30">
                <a:extLst>
                  <a:ext uri="{FF2B5EF4-FFF2-40B4-BE49-F238E27FC236}">
                    <a16:creationId xmlns:a16="http://schemas.microsoft.com/office/drawing/2014/main" id="{1F97C78D-81E9-A52A-6D87-2C84267EED1A}"/>
                  </a:ext>
                </a:extLst>
              </p:cNvPr>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32" name="Rechthoek 31">
                <a:extLst>
                  <a:ext uri="{FF2B5EF4-FFF2-40B4-BE49-F238E27FC236}">
                    <a16:creationId xmlns:a16="http://schemas.microsoft.com/office/drawing/2014/main" id="{B9CFFAEB-2D75-44F1-A9E2-7062FB358D05}"/>
                  </a:ext>
                </a:extLst>
              </p:cNvPr>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33" name="Rechthoek 32">
                <a:extLst>
                  <a:ext uri="{FF2B5EF4-FFF2-40B4-BE49-F238E27FC236}">
                    <a16:creationId xmlns:a16="http://schemas.microsoft.com/office/drawing/2014/main" id="{909D08E5-2EAF-C462-FC73-4E85D3D2D61D}"/>
                  </a:ext>
                </a:extLst>
              </p:cNvPr>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grpSp>
        <p:nvGrpSpPr>
          <p:cNvPr id="44" name="Groep 43">
            <a:extLst>
              <a:ext uri="{FF2B5EF4-FFF2-40B4-BE49-F238E27FC236}">
                <a16:creationId xmlns:a16="http://schemas.microsoft.com/office/drawing/2014/main" id="{830ECC5C-2443-5F81-7DB5-D79B1DD898BD}"/>
              </a:ext>
            </a:extLst>
          </p:cNvPr>
          <p:cNvGrpSpPr/>
          <p:nvPr/>
        </p:nvGrpSpPr>
        <p:grpSpPr>
          <a:xfrm>
            <a:off x="8048625" y="5786933"/>
            <a:ext cx="958052" cy="813892"/>
            <a:chOff x="8048625" y="5786933"/>
            <a:chExt cx="958052" cy="813892"/>
          </a:xfrm>
        </p:grpSpPr>
        <p:sp>
          <p:nvSpPr>
            <p:cNvPr id="35" name="Ovaal 34">
              <a:extLst>
                <a:ext uri="{FF2B5EF4-FFF2-40B4-BE49-F238E27FC236}">
                  <a16:creationId xmlns:a16="http://schemas.microsoft.com/office/drawing/2014/main" id="{5AB8820C-6E6B-EB40-4919-30878D99D9EC}"/>
                </a:ext>
              </a:extLst>
            </p:cNvPr>
            <p:cNvSpPr>
              <a:spLocks noChangeAspect="1"/>
            </p:cNvSpPr>
            <p:nvPr/>
          </p:nvSpPr>
          <p:spPr>
            <a:xfrm>
              <a:off x="8351402" y="5845440"/>
              <a:ext cx="576000" cy="576000"/>
            </a:xfrm>
            <a:prstGeom prst="ellipse">
              <a:avLst/>
            </a:prstGeom>
            <a:ln w="28575">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p>
          </p:txBody>
        </p:sp>
        <p:sp>
          <p:nvSpPr>
            <p:cNvPr id="36" name="Boog 35">
              <a:extLst>
                <a:ext uri="{FF2B5EF4-FFF2-40B4-BE49-F238E27FC236}">
                  <a16:creationId xmlns:a16="http://schemas.microsoft.com/office/drawing/2014/main" id="{B4F9849C-FEF0-41F6-2412-8E8C9EB8325C}"/>
                </a:ext>
              </a:extLst>
            </p:cNvPr>
            <p:cNvSpPr>
              <a:spLocks noChangeAspect="1"/>
            </p:cNvSpPr>
            <p:nvPr/>
          </p:nvSpPr>
          <p:spPr>
            <a:xfrm>
              <a:off x="8286677" y="5786933"/>
              <a:ext cx="720000" cy="720000"/>
            </a:xfrm>
            <a:prstGeom prst="arc">
              <a:avLst>
                <a:gd name="adj1" fmla="val 10619324"/>
                <a:gd name="adj2" fmla="val 5329388"/>
              </a:avLst>
            </a:prstGeom>
            <a:ln w="28575">
              <a:solidFill>
                <a:srgbClr val="F4702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nl-NL"/>
            </a:p>
          </p:txBody>
        </p:sp>
        <p:cxnSp>
          <p:nvCxnSpPr>
            <p:cNvPr id="38" name="Rechte verbindingslijn 37">
              <a:extLst>
                <a:ext uri="{FF2B5EF4-FFF2-40B4-BE49-F238E27FC236}">
                  <a16:creationId xmlns:a16="http://schemas.microsoft.com/office/drawing/2014/main" id="{F941B549-2FD8-0509-F017-C378F1E57755}"/>
                </a:ext>
              </a:extLst>
            </p:cNvPr>
            <p:cNvCxnSpPr/>
            <p:nvPr/>
          </p:nvCxnSpPr>
          <p:spPr>
            <a:xfrm>
              <a:off x="8656202" y="6497408"/>
              <a:ext cx="0" cy="103417"/>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40" name="Rechte verbindingslijn met pijl 39">
              <a:extLst>
                <a:ext uri="{FF2B5EF4-FFF2-40B4-BE49-F238E27FC236}">
                  <a16:creationId xmlns:a16="http://schemas.microsoft.com/office/drawing/2014/main" id="{1B20E14C-666F-97B3-F5B6-9BCA08A3A899}"/>
                </a:ext>
              </a:extLst>
            </p:cNvPr>
            <p:cNvCxnSpPr>
              <a:cxnSpLocks/>
            </p:cNvCxnSpPr>
            <p:nvPr/>
          </p:nvCxnSpPr>
          <p:spPr>
            <a:xfrm flipH="1">
              <a:off x="8048625" y="6182600"/>
              <a:ext cx="247650" cy="0"/>
            </a:xfrm>
            <a:prstGeom prst="straightConnector1">
              <a:avLst/>
            </a:prstGeom>
            <a:ln w="28575">
              <a:headEnd w="lg" len="lg"/>
              <a:tailEnd type="triangle" w="lg" len="lg"/>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51920791"/>
      </p:ext>
    </p:extLst>
  </p:cSld>
  <p:clrMapOvr>
    <a:masterClrMapping/>
  </p:clrMapOvr>
  <p:transition spd="slow">
    <p:fade/>
  </p:transition>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8</a:t>
            </a:fld>
            <a:endParaRPr lang="nl-NL"/>
          </a:p>
        </p:txBody>
      </p:sp>
      <p:grpSp>
        <p:nvGrpSpPr>
          <p:cNvPr id="12" name="Groep 11"/>
          <p:cNvGrpSpPr/>
          <p:nvPr/>
        </p:nvGrpSpPr>
        <p:grpSpPr>
          <a:xfrm>
            <a:off x="5450416" y="3451923"/>
            <a:ext cx="819150" cy="451246"/>
            <a:chOff x="5391150" y="3695644"/>
            <a:chExt cx="819150" cy="451246"/>
          </a:xfrm>
        </p:grpSpPr>
        <p:sp>
          <p:nvSpPr>
            <p:cNvPr id="19" name="Rechthoek 18"/>
            <p:cNvSpPr/>
            <p:nvPr/>
          </p:nvSpPr>
          <p:spPr>
            <a:xfrm>
              <a:off x="5480505" y="369686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b="1" dirty="0">
                  <a:latin typeface="Century Gothic" panose="020B0502020202020204" pitchFamily="34" charset="0"/>
                  <a:cs typeface="Arial" panose="020B0604020202020204" pitchFamily="34" charset="0"/>
                </a:rPr>
                <a:t>8</a:t>
              </a:r>
            </a:p>
          </p:txBody>
        </p:sp>
        <p:grpSp>
          <p:nvGrpSpPr>
            <p:cNvPr id="20" name="Groep 19"/>
            <p:cNvGrpSpPr/>
            <p:nvPr/>
          </p:nvGrpSpPr>
          <p:grpSpPr>
            <a:xfrm>
              <a:off x="5391150" y="3695644"/>
              <a:ext cx="819150" cy="451246"/>
              <a:chOff x="5857875" y="3623072"/>
              <a:chExt cx="819150" cy="451246"/>
            </a:xfrm>
          </p:grpSpPr>
          <p:sp>
            <p:nvSpPr>
              <p:cNvPr id="21" name="Rechthoek 20"/>
              <p:cNvSpPr/>
              <p:nvPr/>
            </p:nvSpPr>
            <p:spPr>
              <a:xfrm>
                <a:off x="6029326" y="3640931"/>
                <a:ext cx="561974"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AvenirNext LT Pro Bold" panose="020B0804020202020204" pitchFamily="34" charset="0"/>
                    <a:cs typeface="Arial" panose="020B0604020202020204" pitchFamily="34" charset="0"/>
                  </a:rPr>
                  <a:t>O</a:t>
                </a:r>
              </a:p>
            </p:txBody>
          </p:sp>
          <p:sp>
            <p:nvSpPr>
              <p:cNvPr id="22" name="Rechthoek 21"/>
              <p:cNvSpPr/>
              <p:nvPr/>
            </p:nvSpPr>
            <p:spPr>
              <a:xfrm>
                <a:off x="6181725" y="3695699"/>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sp>
            <p:nvSpPr>
              <p:cNvPr id="23" name="Rechthoek 22"/>
              <p:cNvSpPr/>
              <p:nvPr/>
            </p:nvSpPr>
            <p:spPr>
              <a:xfrm>
                <a:off x="5857875" y="362307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600" b="1" dirty="0">
                    <a:latin typeface="Century Gothic" panose="020B0502020202020204" pitchFamily="34" charset="0"/>
                    <a:cs typeface="Arial" panose="020B0604020202020204" pitchFamily="34" charset="0"/>
                  </a:rPr>
                  <a:t>1</a:t>
                </a:r>
                <a:endParaRPr lang="nl-NL" b="1" dirty="0">
                  <a:latin typeface="Century Gothic" panose="020B0502020202020204" pitchFamily="34" charset="0"/>
                  <a:cs typeface="Arial" panose="020B0604020202020204" pitchFamily="34" charset="0"/>
                </a:endParaRPr>
              </a:p>
            </p:txBody>
          </p:sp>
        </p:grpSp>
      </p:gr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rechtsaf.</a:t>
            </a:r>
          </a:p>
          <a:p>
            <a:pPr marL="342900" indent="-342900">
              <a:buFont typeface="+mj-lt"/>
              <a:buAutoNum type="arabicPeriod"/>
            </a:pPr>
            <a:r>
              <a:rPr lang="nl-NL" dirty="0">
                <a:solidFill>
                  <a:schemeClr val="tx1"/>
                </a:solidFill>
              </a:rPr>
              <a:t>Wat is je plaats op de weg?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31" name="PIJL-RECHTS 1"/>
          <p:cNvSpPr/>
          <p:nvPr/>
        </p:nvSpPr>
        <p:spPr>
          <a:xfrm>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spTree>
    <p:extLst>
      <p:ext uri="{BB962C8B-B14F-4D97-AF65-F5344CB8AC3E}">
        <p14:creationId xmlns:p14="http://schemas.microsoft.com/office/powerpoint/2010/main" val="3254636719"/>
      </p:ext>
    </p:extLst>
  </p:cSld>
  <p:clrMapOvr>
    <a:masterClrMapping/>
  </p:clrMapOvr>
  <p:transition spd="slow">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3" name="Tijdelijke aanduiding voor dianummer 2"/>
          <p:cNvSpPr>
            <a:spLocks noGrp="1"/>
          </p:cNvSpPr>
          <p:nvPr>
            <p:ph type="sldNum" sz="quarter" idx="12"/>
          </p:nvPr>
        </p:nvSpPr>
        <p:spPr/>
        <p:txBody>
          <a:bodyPr/>
          <a:lstStyle/>
          <a:p>
            <a:fld id="{AB0928AA-0446-4365-96C4-50C6336914B1}" type="slidenum">
              <a:rPr lang="nl-NL" smtClean="0"/>
              <a:t>9</a:t>
            </a:fld>
            <a:endParaRPr lang="nl-NL"/>
          </a:p>
        </p:txBody>
      </p:sp>
      <p:sp>
        <p:nvSpPr>
          <p:cNvPr id="30" name="Rechthoek 29"/>
          <p:cNvSpPr/>
          <p:nvPr/>
        </p:nvSpPr>
        <p:spPr>
          <a:xfrm>
            <a:off x="2973916" y="5660923"/>
            <a:ext cx="6400800" cy="1043354"/>
          </a:xfrm>
          <a:prstGeom prst="rect">
            <a:avLst/>
          </a:prstGeom>
          <a:solidFill>
            <a:schemeClr val="bg1"/>
          </a:solidFill>
          <a:ln w="12700"/>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rtlCol="0" anchor="ctr"/>
          <a:lstStyle/>
          <a:p>
            <a:endParaRPr lang="nl-NL" dirty="0">
              <a:solidFill>
                <a:schemeClr val="tx1"/>
              </a:solidFill>
            </a:endParaRPr>
          </a:p>
          <a:p>
            <a:r>
              <a:rPr lang="nl-NL" dirty="0">
                <a:solidFill>
                  <a:schemeClr val="tx1"/>
                </a:solidFill>
              </a:rPr>
              <a:t>Je gaat hier linksaf.</a:t>
            </a:r>
          </a:p>
          <a:p>
            <a:pPr marL="342900" indent="-342900">
              <a:buFont typeface="+mj-lt"/>
              <a:buAutoNum type="arabicPeriod"/>
            </a:pPr>
            <a:r>
              <a:rPr lang="nl-NL" dirty="0">
                <a:solidFill>
                  <a:schemeClr val="tx1"/>
                </a:solidFill>
              </a:rPr>
              <a:t>Wie heeft er voorrang?</a:t>
            </a:r>
          </a:p>
          <a:p>
            <a:pPr marL="342900" indent="-342900">
              <a:buFont typeface="+mj-lt"/>
              <a:buAutoNum type="arabicPeriod"/>
            </a:pPr>
            <a:r>
              <a:rPr lang="nl-NL" dirty="0">
                <a:solidFill>
                  <a:schemeClr val="tx1"/>
                </a:solidFill>
              </a:rPr>
              <a:t>Welke handelingen moet je uitvoeren?</a:t>
            </a:r>
          </a:p>
          <a:p>
            <a:endParaRPr lang="nl-NL" dirty="0">
              <a:solidFill>
                <a:schemeClr val="tx1"/>
              </a:solidFill>
            </a:endParaRPr>
          </a:p>
        </p:txBody>
      </p:sp>
      <p:sp>
        <p:nvSpPr>
          <p:cNvPr id="31" name="PIJL-RECHTS 1"/>
          <p:cNvSpPr/>
          <p:nvPr/>
        </p:nvSpPr>
        <p:spPr>
          <a:xfrm rot="10800000">
            <a:off x="8313308" y="5896189"/>
            <a:ext cx="810883" cy="625525"/>
          </a:xfrm>
          <a:prstGeom prst="rightArrow">
            <a:avLst/>
          </a:prstGeom>
          <a:ln w="28575">
            <a:solidFill>
              <a:srgbClr val="FF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nl-NL"/>
          </a:p>
        </p:txBody>
      </p:sp>
      <p:grpSp>
        <p:nvGrpSpPr>
          <p:cNvPr id="2" name="Groep 1"/>
          <p:cNvGrpSpPr/>
          <p:nvPr/>
        </p:nvGrpSpPr>
        <p:grpSpPr>
          <a:xfrm>
            <a:off x="7011486" y="2593084"/>
            <a:ext cx="1301822" cy="925285"/>
            <a:chOff x="7046811" y="2631184"/>
            <a:chExt cx="1301822" cy="925285"/>
          </a:xfrm>
          <a:scene3d>
            <a:camera prst="perspectiveContrastingRightFacing"/>
            <a:lightRig rig="threePt" dir="t"/>
          </a:scene3d>
        </p:grpSpPr>
        <p:sp>
          <p:nvSpPr>
            <p:cNvPr id="13" name="Rechthoek 12"/>
            <p:cNvSpPr/>
            <p:nvPr/>
          </p:nvSpPr>
          <p:spPr>
            <a:xfrm>
              <a:off x="7313032" y="2874752"/>
              <a:ext cx="495300" cy="3238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200" b="1" dirty="0">
                  <a:latin typeface="Century Gothic" panose="020B0502020202020204" pitchFamily="34" charset="0"/>
                  <a:cs typeface="Arial" panose="020B0604020202020204" pitchFamily="34" charset="0"/>
                </a:rPr>
                <a:t>8</a:t>
              </a:r>
            </a:p>
          </p:txBody>
        </p:sp>
        <p:sp>
          <p:nvSpPr>
            <p:cNvPr id="14" name="Rechthoek 13"/>
            <p:cNvSpPr/>
            <p:nvPr/>
          </p:nvSpPr>
          <p:spPr>
            <a:xfrm>
              <a:off x="7094436" y="2631184"/>
              <a:ext cx="1066144" cy="92528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AvenirNext LT Pro Bold" panose="020B0804020202020204" pitchFamily="34" charset="0"/>
                  <a:cs typeface="Arial" panose="020B0604020202020204" pitchFamily="34" charset="0"/>
                </a:rPr>
                <a:t>O</a:t>
              </a:r>
            </a:p>
          </p:txBody>
        </p:sp>
        <p:sp>
          <p:nvSpPr>
            <p:cNvPr id="15" name="Rechthoek 14"/>
            <p:cNvSpPr/>
            <p:nvPr/>
          </p:nvSpPr>
          <p:spPr>
            <a:xfrm>
              <a:off x="7046811" y="2686536"/>
              <a:ext cx="1301822" cy="81061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sp>
          <p:nvSpPr>
            <p:cNvPr id="16" name="Rechthoek 15"/>
            <p:cNvSpPr/>
            <p:nvPr/>
          </p:nvSpPr>
          <p:spPr>
            <a:xfrm>
              <a:off x="7213575" y="2753060"/>
              <a:ext cx="585711" cy="56722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nl-NL" sz="1000" b="1" dirty="0">
                  <a:latin typeface="Century Gothic" panose="020B0502020202020204" pitchFamily="34" charset="0"/>
                  <a:cs typeface="Arial" panose="020B0604020202020204" pitchFamily="34" charset="0"/>
                </a:rPr>
                <a:t>1</a:t>
              </a:r>
            </a:p>
          </p:txBody>
        </p:sp>
      </p:grpSp>
      <p:cxnSp>
        <p:nvCxnSpPr>
          <p:cNvPr id="5" name="Rechte verbindingslijn 4">
            <a:extLst>
              <a:ext uri="{FF2B5EF4-FFF2-40B4-BE49-F238E27FC236}">
                <a16:creationId xmlns:a16="http://schemas.microsoft.com/office/drawing/2014/main" id="{3CE7EFB5-5C03-BE94-162D-654A5108BC47}"/>
              </a:ext>
            </a:extLst>
          </p:cNvPr>
          <p:cNvCxnSpPr/>
          <p:nvPr/>
        </p:nvCxnSpPr>
        <p:spPr>
          <a:xfrm>
            <a:off x="2973916" y="3160502"/>
            <a:ext cx="89324" cy="0"/>
          </a:xfrm>
          <a:prstGeom prst="line">
            <a:avLst/>
          </a:prstGeom>
          <a:ln>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6" name="Rechte verbindingslijn 5">
            <a:extLst>
              <a:ext uri="{FF2B5EF4-FFF2-40B4-BE49-F238E27FC236}">
                <a16:creationId xmlns:a16="http://schemas.microsoft.com/office/drawing/2014/main" id="{D26C0422-706D-900C-EA51-A410EF92EF9F}"/>
              </a:ext>
            </a:extLst>
          </p:cNvPr>
          <p:cNvCxnSpPr>
            <a:cxnSpLocks/>
          </p:cNvCxnSpPr>
          <p:nvPr/>
        </p:nvCxnSpPr>
        <p:spPr>
          <a:xfrm>
            <a:off x="3706091" y="3160502"/>
            <a:ext cx="117764" cy="0"/>
          </a:xfrm>
          <a:prstGeom prst="line">
            <a:avLst/>
          </a:prstGeom>
          <a:ln>
            <a:solidFill>
              <a:srgbClr val="FFFF66"/>
            </a:solidFill>
          </a:ln>
        </p:spPr>
        <p:style>
          <a:lnRef idx="1">
            <a:schemeClr val="accent1"/>
          </a:lnRef>
          <a:fillRef idx="0">
            <a:schemeClr val="accent1"/>
          </a:fillRef>
          <a:effectRef idx="0">
            <a:schemeClr val="accent1"/>
          </a:effectRef>
          <a:fontRef idx="minor">
            <a:schemeClr val="tx1"/>
          </a:fontRef>
        </p:style>
      </p:cxnSp>
      <p:cxnSp>
        <p:nvCxnSpPr>
          <p:cNvPr id="9" name="Rechte verbindingslijn 8">
            <a:extLst>
              <a:ext uri="{FF2B5EF4-FFF2-40B4-BE49-F238E27FC236}">
                <a16:creationId xmlns:a16="http://schemas.microsoft.com/office/drawing/2014/main" id="{184668B8-F1A4-AA9B-CCD0-12606604A315}"/>
              </a:ext>
            </a:extLst>
          </p:cNvPr>
          <p:cNvCxnSpPr>
            <a:cxnSpLocks/>
          </p:cNvCxnSpPr>
          <p:nvPr/>
        </p:nvCxnSpPr>
        <p:spPr>
          <a:xfrm flipH="1">
            <a:off x="6483927" y="2978727"/>
            <a:ext cx="69273" cy="0"/>
          </a:xfrm>
          <a:prstGeom prst="line">
            <a:avLst/>
          </a:prstGeom>
          <a:ln w="19050">
            <a:solidFill>
              <a:srgbClr val="FFFF6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579102"/>
      </p:ext>
    </p:extLst>
  </p:cSld>
  <p:clrMapOvr>
    <a:masterClrMapping/>
  </p:clrMapOvr>
  <p:transition spd="slow">
    <p:fade/>
  </p:transition>
</p:sld>
</file>

<file path=ppt/theme/theme1.xml><?xml version="1.0" encoding="utf-8"?>
<a:theme xmlns:a="http://schemas.openxmlformats.org/drawingml/2006/main" name="1801">
  <a:themeElements>
    <a:clrScheme name="1801">
      <a:dk1>
        <a:sysClr val="windowText" lastClr="000000"/>
      </a:dk1>
      <a:lt1>
        <a:sysClr val="window" lastClr="FFFFFF"/>
      </a:lt1>
      <a:dk2>
        <a:srgbClr val="7F7F7F"/>
      </a:dk2>
      <a:lt2>
        <a:srgbClr val="E7E6E6"/>
      </a:lt2>
      <a:accent1>
        <a:srgbClr val="F47028"/>
      </a:accent1>
      <a:accent2>
        <a:srgbClr val="EF4234"/>
      </a:accent2>
      <a:accent3>
        <a:srgbClr val="A5A5A5"/>
      </a:accent3>
      <a:accent4>
        <a:srgbClr val="FFC000"/>
      </a:accent4>
      <a:accent5>
        <a:srgbClr val="4472C4"/>
      </a:accent5>
      <a:accent6>
        <a:srgbClr val="70AD47"/>
      </a:accent6>
      <a:hlink>
        <a:srgbClr val="EF4234"/>
      </a:hlink>
      <a:folHlink>
        <a:srgbClr val="E17165"/>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1801 basis.potx" id="{B2B1A0D8-C0BF-4959-83B4-F2879B5553D2}" vid="{7C39DCAD-DE86-435A-AF5A-53C4704A928E}"/>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Kantoorthema">
  <a:themeElements>
    <a:clrScheme name="Kantoor">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Kantoor">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Kantoor">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5C28211AD4FBD4788EE6484E80BA01D" ma:contentTypeVersion="15" ma:contentTypeDescription="Een nieuw document maken." ma:contentTypeScope="" ma:versionID="933541bf4f32158cdd48f8afbb8aa19d">
  <xsd:schema xmlns:xsd="http://www.w3.org/2001/XMLSchema" xmlns:xs="http://www.w3.org/2001/XMLSchema" xmlns:p="http://schemas.microsoft.com/office/2006/metadata/properties" xmlns:ns2="8a96ed08-9385-4edd-a125-9104459966ce" xmlns:ns3="d07d009d-abc3-45ab-b71b-74d0b26cce27" targetNamespace="http://schemas.microsoft.com/office/2006/metadata/properties" ma:root="true" ma:fieldsID="7476df3c714c7279e73e61a07d50c284" ns2:_="" ns3:_="">
    <xsd:import namespace="8a96ed08-9385-4edd-a125-9104459966ce"/>
    <xsd:import namespace="d07d009d-abc3-45ab-b71b-74d0b26cce27"/>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a96ed08-9385-4edd-a125-9104459966c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Afbeeldingtags" ma:readOnly="false" ma:fieldId="{5cf76f15-5ced-4ddc-b409-7134ff3c332f}" ma:taxonomyMulti="true" ma:sspId="d12f4678-e05b-4ab0-a523-31629c83ef1f" ma:termSetId="09814cd3-568e-fe90-9814-8d621ff8fb84" ma:anchorId="fba54fb3-c3e1-fe81-a776-ca4b69148c4d" ma:open="true" ma:isKeyword="false">
      <xsd:complexType>
        <xsd:sequence>
          <xsd:element ref="pc:Terms" minOccurs="0" maxOccurs="1"/>
        </xsd:sequence>
      </xsd:complexType>
    </xsd:element>
    <xsd:element name="MediaServiceOCR" ma:index="20" nillable="true" ma:displayName="Extracted Text" ma:internalName="MediaServiceOCR" ma:readOnly="true">
      <xsd:simpleType>
        <xsd:restriction base="dms:Note">
          <xsd:maxLength value="255"/>
        </xsd:restrictio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d07d009d-abc3-45ab-b71b-74d0b26cce27" elementFormDefault="qualified">
    <xsd:import namespace="http://schemas.microsoft.com/office/2006/documentManagement/types"/>
    <xsd:import namespace="http://schemas.microsoft.com/office/infopath/2007/PartnerControls"/>
    <xsd:element name="SharedWithUsers" ma:index="15" nillable="true" ma:displayName="Gedeeld met"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Gedeeld met details" ma:internalName="SharedWithDetails" ma:readOnly="true">
      <xsd:simpleType>
        <xsd:restriction base="dms:Note">
          <xsd:maxLength value="255"/>
        </xsd:restriction>
      </xsd:simpleType>
    </xsd:element>
    <xsd:element name="TaxCatchAll" ma:index="19" nillable="true" ma:displayName="Taxonomy Catch All Column" ma:hidden="true" ma:list="{c7462db9-7b27-41f1-8904-66beaa023e44}" ma:internalName="TaxCatchAll" ma:showField="CatchAllData" ma:web="d07d009d-abc3-45ab-b71b-74d0b26cce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d07d009d-abc3-45ab-b71b-74d0b26cce27" xsi:nil="true"/>
    <lcf76f155ced4ddcb4097134ff3c332f xmlns="8a96ed08-9385-4edd-a125-9104459966ce">
      <Terms xmlns="http://schemas.microsoft.com/office/infopath/2007/PartnerControls"/>
    </lcf76f155ced4ddcb4097134ff3c332f>
    <MediaLengthInSeconds xmlns="8a96ed08-9385-4edd-a125-9104459966ce" xsi:nil="true"/>
    <SharedWithUsers xmlns="d07d009d-abc3-45ab-b71b-74d0b26cce27">
      <UserInfo>
        <DisplayName>Cecilia van der Biezen - Verkleij</DisplayName>
        <AccountId>440</AccountId>
        <AccountType/>
      </UserInfo>
      <UserInfo>
        <DisplayName>Marianne Pennings - Nederpel</DisplayName>
        <AccountId>23</AccountId>
        <AccountType/>
      </UserInfo>
      <UserInfo>
        <DisplayName>Merina Jongerius</DisplayName>
        <AccountId>16</AccountId>
        <AccountType/>
      </UserInfo>
    </SharedWithUsers>
  </documentManagement>
</p:properties>
</file>

<file path=customXml/itemProps1.xml><?xml version="1.0" encoding="utf-8"?>
<ds:datastoreItem xmlns:ds="http://schemas.openxmlformats.org/officeDocument/2006/customXml" ds:itemID="{D95DB889-F367-4823-8076-61FCA503B65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a96ed08-9385-4edd-a125-9104459966ce"/>
    <ds:schemaRef ds:uri="d07d009d-abc3-45ab-b71b-74d0b26cce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C930CB9-82AB-4980-A929-B452A885154F}">
  <ds:schemaRefs>
    <ds:schemaRef ds:uri="http://schemas.microsoft.com/sharepoint/v3/contenttype/forms"/>
  </ds:schemaRefs>
</ds:datastoreItem>
</file>

<file path=customXml/itemProps3.xml><?xml version="1.0" encoding="utf-8"?>
<ds:datastoreItem xmlns:ds="http://schemas.openxmlformats.org/officeDocument/2006/customXml" ds:itemID="{EB446872-1544-4708-AA77-C669283D835A}">
  <ds:schemaRefs>
    <ds:schemaRef ds:uri="http://schemas.microsoft.com/office/2006/metadata/properties"/>
    <ds:schemaRef ds:uri="http://schemas.microsoft.com/office/infopath/2007/PartnerControls"/>
    <ds:schemaRef ds:uri="d07d009d-abc3-45ab-b71b-74d0b26cce27"/>
    <ds:schemaRef ds:uri="8a96ed08-9385-4edd-a125-9104459966ce"/>
  </ds:schemaRefs>
</ds:datastoreItem>
</file>

<file path=docProps/app.xml><?xml version="1.0" encoding="utf-8"?>
<Properties xmlns="http://schemas.openxmlformats.org/officeDocument/2006/extended-properties" xmlns:vt="http://schemas.openxmlformats.org/officeDocument/2006/docPropsVTypes">
  <Template>1801 basis</Template>
  <TotalTime>836</TotalTime>
  <Words>3416</Words>
  <Application>Microsoft Office PowerPoint</Application>
  <PresentationFormat>Breedbeeld</PresentationFormat>
  <Paragraphs>414</Paragraphs>
  <Slides>36</Slides>
  <Notes>35</Notes>
  <HiddenSlides>0</HiddenSlides>
  <MMClips>0</MMClips>
  <ScaleCrop>false</ScaleCrop>
  <HeadingPairs>
    <vt:vector size="4" baseType="variant">
      <vt:variant>
        <vt:lpstr>Thema</vt:lpstr>
      </vt:variant>
      <vt:variant>
        <vt:i4>1</vt:i4>
      </vt:variant>
      <vt:variant>
        <vt:lpstr>Diatitels</vt:lpstr>
      </vt:variant>
      <vt:variant>
        <vt:i4>36</vt:i4>
      </vt:variant>
    </vt:vector>
  </HeadingPairs>
  <TitlesOfParts>
    <vt:vector size="37" baseType="lpstr">
      <vt:lpstr>1801</vt:lpstr>
      <vt:lpstr>PowerPoint-presentatie</vt:lpstr>
      <vt:lpstr>PowerPoint-presentatie</vt:lpstr>
      <vt:lpstr>Start van de route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lpstr>PowerPoint-presentatie</vt:lpstr>
    </vt:vector>
  </TitlesOfParts>
  <Company>OnderwijsAdvies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Marianne Pennings - Nederpel</dc:creator>
  <cp:lastModifiedBy>Marianne Pennings - Nederpel</cp:lastModifiedBy>
  <cp:revision>71</cp:revision>
  <dcterms:created xsi:type="dcterms:W3CDTF">2023-01-10T13:43:25Z</dcterms:created>
  <dcterms:modified xsi:type="dcterms:W3CDTF">2024-02-13T15:36:59Z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0x01010095C28211AD4FBD4788EE6484E80BA01D</vt:lpwstr>
  </property>
  <property fmtid="{D5CDD505-2E9C-101B-9397-08002B2CF9AE}" pid="3" name="Order">
    <vt:r8>100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