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60" r:id="rId5"/>
    <p:sldId id="279" r:id="rId6"/>
    <p:sldId id="280" r:id="rId7"/>
    <p:sldId id="281"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Lst>
  <p:sldSz cx="9144000" cy="6858000" type="screen4x3"/>
  <p:notesSz cx="9940925" cy="6808788"/>
  <p:defaultTextStyle>
    <a:defPPr>
      <a:defRPr lang="nl-NL"/>
    </a:defPPr>
    <a:lvl1pPr algn="l" defTabSz="457200" rtl="0" fontAlgn="base">
      <a:spcBef>
        <a:spcPct val="0"/>
      </a:spcBef>
      <a:spcAft>
        <a:spcPct val="0"/>
      </a:spcAft>
      <a:defRPr kern="1200">
        <a:solidFill>
          <a:schemeClr val="tx1"/>
        </a:solidFill>
        <a:latin typeface="Arial" charset="0"/>
        <a:ea typeface="ヒラギノ角ゴ Pro W3" pitchFamily="111"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111"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111"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111"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111" charset="-128"/>
        <a:cs typeface="+mn-cs"/>
      </a:defRPr>
    </a:lvl5pPr>
    <a:lvl6pPr marL="2286000" algn="l" defTabSz="914400" rtl="0" eaLnBrk="1" latinLnBrk="0" hangingPunct="1">
      <a:defRPr kern="1200">
        <a:solidFill>
          <a:schemeClr val="tx1"/>
        </a:solidFill>
        <a:latin typeface="Arial" charset="0"/>
        <a:ea typeface="ヒラギノ角ゴ Pro W3" pitchFamily="111" charset="-128"/>
        <a:cs typeface="+mn-cs"/>
      </a:defRPr>
    </a:lvl6pPr>
    <a:lvl7pPr marL="2743200" algn="l" defTabSz="914400" rtl="0" eaLnBrk="1" latinLnBrk="0" hangingPunct="1">
      <a:defRPr kern="1200">
        <a:solidFill>
          <a:schemeClr val="tx1"/>
        </a:solidFill>
        <a:latin typeface="Arial" charset="0"/>
        <a:ea typeface="ヒラギノ角ゴ Pro W3" pitchFamily="111" charset="-128"/>
        <a:cs typeface="+mn-cs"/>
      </a:defRPr>
    </a:lvl7pPr>
    <a:lvl8pPr marL="3200400" algn="l" defTabSz="914400" rtl="0" eaLnBrk="1" latinLnBrk="0" hangingPunct="1">
      <a:defRPr kern="1200">
        <a:solidFill>
          <a:schemeClr val="tx1"/>
        </a:solidFill>
        <a:latin typeface="Arial" charset="0"/>
        <a:ea typeface="ヒラギノ角ゴ Pro W3" pitchFamily="111" charset="-128"/>
        <a:cs typeface="+mn-cs"/>
      </a:defRPr>
    </a:lvl8pPr>
    <a:lvl9pPr marL="3657600" algn="l" defTabSz="914400" rtl="0" eaLnBrk="1" latinLnBrk="0" hangingPunct="1">
      <a:defRPr kern="1200">
        <a:solidFill>
          <a:schemeClr val="tx1"/>
        </a:solidFill>
        <a:latin typeface="Arial" charset="0"/>
        <a:ea typeface="ヒラギノ角ゴ Pro W3"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p15:clr>
            <a:srgbClr val="A4A3A4"/>
          </p15:clr>
        </p15:guide>
        <p15:guide id="2"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715" autoAdjust="0"/>
  </p:normalViewPr>
  <p:slideViewPr>
    <p:cSldViewPr snapToGrid="0" snapToObjects="1">
      <p:cViewPr varScale="1">
        <p:scale>
          <a:sx n="85" d="100"/>
          <a:sy n="85" d="100"/>
        </p:scale>
        <p:origin x="13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2034" y="-108"/>
      </p:cViewPr>
      <p:guideLst>
        <p:guide orient="horz" pos="2145"/>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4307734" cy="340440"/>
          </a:xfrm>
          <a:prstGeom prst="rect">
            <a:avLst/>
          </a:prstGeom>
        </p:spPr>
        <p:txBody>
          <a:bodyPr vert="horz" wrap="square" lIns="91577" tIns="45789" rIns="91577" bIns="45789" numCol="1" anchor="t" anchorCtr="0" compatLnSpc="1">
            <a:prstTxWarp prst="textNoShape">
              <a:avLst/>
            </a:prstTxWarp>
          </a:bodyPr>
          <a:lstStyle>
            <a:lvl1pPr>
              <a:defRPr sz="1200">
                <a:latin typeface="Calibri" pitchFamily="111" charset="0"/>
              </a:defRPr>
            </a:lvl1pPr>
          </a:lstStyle>
          <a:p>
            <a:endParaRPr lang="nl-NL"/>
          </a:p>
        </p:txBody>
      </p:sp>
      <p:sp>
        <p:nvSpPr>
          <p:cNvPr id="3" name="Tijdelijke aanduiding voor datum 2"/>
          <p:cNvSpPr>
            <a:spLocks noGrp="1"/>
          </p:cNvSpPr>
          <p:nvPr>
            <p:ph type="dt" sz="quarter" idx="1"/>
          </p:nvPr>
        </p:nvSpPr>
        <p:spPr>
          <a:xfrm>
            <a:off x="5630892" y="0"/>
            <a:ext cx="4307734" cy="340440"/>
          </a:xfrm>
          <a:prstGeom prst="rect">
            <a:avLst/>
          </a:prstGeom>
        </p:spPr>
        <p:txBody>
          <a:bodyPr vert="horz" wrap="square" lIns="91577" tIns="45789" rIns="91577" bIns="45789" numCol="1" anchor="t" anchorCtr="0" compatLnSpc="1">
            <a:prstTxWarp prst="textNoShape">
              <a:avLst/>
            </a:prstTxWarp>
          </a:bodyPr>
          <a:lstStyle>
            <a:lvl1pPr algn="r">
              <a:defRPr sz="1200">
                <a:latin typeface="Calibri" pitchFamily="111" charset="0"/>
              </a:defRPr>
            </a:lvl1pPr>
          </a:lstStyle>
          <a:p>
            <a:fld id="{2A174A2F-A453-4C70-8AD0-E8C7BB67418A}" type="datetime1">
              <a:rPr lang="nl-NL"/>
              <a:pPr/>
              <a:t>5-2-2024</a:t>
            </a:fld>
            <a:endParaRPr lang="nl-NL"/>
          </a:p>
        </p:txBody>
      </p:sp>
      <p:sp>
        <p:nvSpPr>
          <p:cNvPr id="4" name="Tijdelijke aanduiding voor voettekst 3"/>
          <p:cNvSpPr>
            <a:spLocks noGrp="1"/>
          </p:cNvSpPr>
          <p:nvPr>
            <p:ph type="ftr" sz="quarter" idx="2"/>
          </p:nvPr>
        </p:nvSpPr>
        <p:spPr>
          <a:xfrm>
            <a:off x="2" y="6467166"/>
            <a:ext cx="4307734" cy="340440"/>
          </a:xfrm>
          <a:prstGeom prst="rect">
            <a:avLst/>
          </a:prstGeom>
        </p:spPr>
        <p:txBody>
          <a:bodyPr vert="horz" wrap="square" lIns="91577" tIns="45789" rIns="91577" bIns="45789" numCol="1" anchor="b" anchorCtr="0" compatLnSpc="1">
            <a:prstTxWarp prst="textNoShape">
              <a:avLst/>
            </a:prstTxWarp>
          </a:bodyPr>
          <a:lstStyle>
            <a:lvl1pPr>
              <a:defRPr sz="1200">
                <a:latin typeface="Calibri" pitchFamily="111" charset="0"/>
              </a:defRPr>
            </a:lvl1pPr>
          </a:lstStyle>
          <a:p>
            <a:endParaRPr lang="nl-NL"/>
          </a:p>
        </p:txBody>
      </p:sp>
      <p:sp>
        <p:nvSpPr>
          <p:cNvPr id="5" name="Tijdelijke aanduiding voor dianummer 4"/>
          <p:cNvSpPr>
            <a:spLocks noGrp="1"/>
          </p:cNvSpPr>
          <p:nvPr>
            <p:ph type="sldNum" sz="quarter" idx="3"/>
          </p:nvPr>
        </p:nvSpPr>
        <p:spPr>
          <a:xfrm>
            <a:off x="5630892" y="6467166"/>
            <a:ext cx="4307734" cy="340440"/>
          </a:xfrm>
          <a:prstGeom prst="rect">
            <a:avLst/>
          </a:prstGeom>
        </p:spPr>
        <p:txBody>
          <a:bodyPr vert="horz" wrap="square" lIns="91577" tIns="45789" rIns="91577" bIns="45789" numCol="1" anchor="b" anchorCtr="0" compatLnSpc="1">
            <a:prstTxWarp prst="textNoShape">
              <a:avLst/>
            </a:prstTxWarp>
          </a:bodyPr>
          <a:lstStyle>
            <a:lvl1pPr algn="r">
              <a:defRPr sz="1200">
                <a:latin typeface="Calibri" pitchFamily="111" charset="0"/>
              </a:defRPr>
            </a:lvl1pPr>
          </a:lstStyle>
          <a:p>
            <a:fld id="{E6E562CF-5D22-4032-BA9C-AE385821CDD5}" type="slidenum">
              <a:rPr lang="nl-NL"/>
              <a:pPr/>
              <a:t>‹nr.›</a:t>
            </a:fld>
            <a:endParaRPr lang="nl-NL"/>
          </a:p>
        </p:txBody>
      </p:sp>
    </p:spTree>
    <p:extLst>
      <p:ext uri="{BB962C8B-B14F-4D97-AF65-F5344CB8AC3E}">
        <p14:creationId xmlns:p14="http://schemas.microsoft.com/office/powerpoint/2010/main" val="3186955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4307734" cy="340440"/>
          </a:xfrm>
          <a:prstGeom prst="rect">
            <a:avLst/>
          </a:prstGeom>
        </p:spPr>
        <p:txBody>
          <a:bodyPr vert="horz" wrap="square" lIns="91577" tIns="45789" rIns="91577" bIns="45789" numCol="1" anchor="t" anchorCtr="0" compatLnSpc="1">
            <a:prstTxWarp prst="textNoShape">
              <a:avLst/>
            </a:prstTxWarp>
          </a:bodyPr>
          <a:lstStyle>
            <a:lvl1pPr>
              <a:defRPr sz="1200">
                <a:latin typeface="Calibri" pitchFamily="111" charset="0"/>
              </a:defRPr>
            </a:lvl1pPr>
          </a:lstStyle>
          <a:p>
            <a:endParaRPr lang="nl-NL"/>
          </a:p>
        </p:txBody>
      </p:sp>
      <p:sp>
        <p:nvSpPr>
          <p:cNvPr id="3" name="Tijdelijke aanduiding voor datum 2"/>
          <p:cNvSpPr>
            <a:spLocks noGrp="1"/>
          </p:cNvSpPr>
          <p:nvPr>
            <p:ph type="dt" idx="1"/>
          </p:nvPr>
        </p:nvSpPr>
        <p:spPr>
          <a:xfrm>
            <a:off x="5630892" y="0"/>
            <a:ext cx="4307734" cy="340440"/>
          </a:xfrm>
          <a:prstGeom prst="rect">
            <a:avLst/>
          </a:prstGeom>
        </p:spPr>
        <p:txBody>
          <a:bodyPr vert="horz" wrap="square" lIns="91577" tIns="45789" rIns="91577" bIns="45789" numCol="1" anchor="t" anchorCtr="0" compatLnSpc="1">
            <a:prstTxWarp prst="textNoShape">
              <a:avLst/>
            </a:prstTxWarp>
          </a:bodyPr>
          <a:lstStyle>
            <a:lvl1pPr algn="r">
              <a:defRPr sz="1200">
                <a:latin typeface="Calibri" pitchFamily="111" charset="0"/>
              </a:defRPr>
            </a:lvl1pPr>
          </a:lstStyle>
          <a:p>
            <a:fld id="{27D6DE9C-F151-4701-A094-388EAF4D50C8}" type="datetime1">
              <a:rPr lang="nl-NL"/>
              <a:pPr/>
              <a:t>5-2-2024</a:t>
            </a:fld>
            <a:endParaRPr lang="nl-NL"/>
          </a:p>
        </p:txBody>
      </p:sp>
      <p:sp>
        <p:nvSpPr>
          <p:cNvPr id="4" name="Tijdelijke aanduiding voor dia-afbeelding 3"/>
          <p:cNvSpPr>
            <a:spLocks noGrp="1" noRot="1" noChangeAspect="1"/>
          </p:cNvSpPr>
          <p:nvPr>
            <p:ph type="sldImg" idx="2"/>
          </p:nvPr>
        </p:nvSpPr>
        <p:spPr>
          <a:xfrm>
            <a:off x="3268663" y="511175"/>
            <a:ext cx="3403600" cy="2552700"/>
          </a:xfrm>
          <a:prstGeom prst="rect">
            <a:avLst/>
          </a:prstGeom>
          <a:noFill/>
          <a:ln w="12700">
            <a:solidFill>
              <a:prstClr val="black"/>
            </a:solidFill>
          </a:ln>
        </p:spPr>
        <p:txBody>
          <a:bodyPr vert="horz" wrap="square" lIns="91577" tIns="45789" rIns="91577" bIns="45789"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994094" y="3234175"/>
            <a:ext cx="7952740" cy="3063955"/>
          </a:xfrm>
          <a:prstGeom prst="rect">
            <a:avLst/>
          </a:prstGeom>
        </p:spPr>
        <p:txBody>
          <a:bodyPr vert="horz" wrap="square" lIns="91577" tIns="45789" rIns="91577" bIns="45789"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6467166"/>
            <a:ext cx="4307734" cy="340440"/>
          </a:xfrm>
          <a:prstGeom prst="rect">
            <a:avLst/>
          </a:prstGeom>
        </p:spPr>
        <p:txBody>
          <a:bodyPr vert="horz" wrap="square" lIns="91577" tIns="45789" rIns="91577" bIns="45789" numCol="1" anchor="b" anchorCtr="0" compatLnSpc="1">
            <a:prstTxWarp prst="textNoShape">
              <a:avLst/>
            </a:prstTxWarp>
          </a:bodyPr>
          <a:lstStyle>
            <a:lvl1pPr>
              <a:defRPr sz="1200">
                <a:latin typeface="Calibri" pitchFamily="111" charset="0"/>
              </a:defRPr>
            </a:lvl1pPr>
          </a:lstStyle>
          <a:p>
            <a:endParaRPr lang="nl-NL"/>
          </a:p>
        </p:txBody>
      </p:sp>
      <p:sp>
        <p:nvSpPr>
          <p:cNvPr id="7" name="Tijdelijke aanduiding voor dianummer 6"/>
          <p:cNvSpPr>
            <a:spLocks noGrp="1"/>
          </p:cNvSpPr>
          <p:nvPr>
            <p:ph type="sldNum" sz="quarter" idx="5"/>
          </p:nvPr>
        </p:nvSpPr>
        <p:spPr>
          <a:xfrm>
            <a:off x="5630892" y="6467166"/>
            <a:ext cx="4307734" cy="340440"/>
          </a:xfrm>
          <a:prstGeom prst="rect">
            <a:avLst/>
          </a:prstGeom>
        </p:spPr>
        <p:txBody>
          <a:bodyPr vert="horz" wrap="square" lIns="91577" tIns="45789" rIns="91577" bIns="45789" numCol="1" anchor="b" anchorCtr="0" compatLnSpc="1">
            <a:prstTxWarp prst="textNoShape">
              <a:avLst/>
            </a:prstTxWarp>
          </a:bodyPr>
          <a:lstStyle>
            <a:lvl1pPr algn="r">
              <a:defRPr sz="1200">
                <a:latin typeface="Calibri" pitchFamily="111" charset="0"/>
              </a:defRPr>
            </a:lvl1pPr>
          </a:lstStyle>
          <a:p>
            <a:fld id="{876572EE-51B8-4B04-B925-245602E4089C}" type="slidenum">
              <a:rPr lang="nl-NL"/>
              <a:pPr/>
              <a:t>‹nr.›</a:t>
            </a:fld>
            <a:endParaRPr lang="nl-NL"/>
          </a:p>
        </p:txBody>
      </p:sp>
    </p:spTree>
    <p:extLst>
      <p:ext uri="{BB962C8B-B14F-4D97-AF65-F5344CB8AC3E}">
        <p14:creationId xmlns:p14="http://schemas.microsoft.com/office/powerpoint/2010/main" val="9416008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None/>
            </a:pPr>
            <a:endParaRPr lang="nl-NL" sz="2000"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a:t>
            </a:fld>
            <a:endParaRPr lang="nl-NL"/>
          </a:p>
        </p:txBody>
      </p:sp>
    </p:spTree>
    <p:extLst>
      <p:ext uri="{BB962C8B-B14F-4D97-AF65-F5344CB8AC3E}">
        <p14:creationId xmlns:p14="http://schemas.microsoft.com/office/powerpoint/2010/main" val="75112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0" dirty="0"/>
              <a:t> Alleen aan de voetgangers op het zebrapad. Fietsers die van links komen, moeten aan jou voorrang verlenen, want er staan geen haaientanden voor jou. Dat verschilt per rotonde voor fietsers. Let dus altijd goed op de verkeerstekens! Kijk wel goed uit of je ook voorrang krijgt.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10</a:t>
            </a:fld>
            <a:endParaRPr lang="nl-NL"/>
          </a:p>
        </p:txBody>
      </p:sp>
    </p:spTree>
    <p:extLst>
      <p:ext uri="{BB962C8B-B14F-4D97-AF65-F5344CB8AC3E}">
        <p14:creationId xmlns:p14="http://schemas.microsoft.com/office/powerpoint/2010/main" val="209926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Dat je stopt voor voetgangers op het</a:t>
            </a:r>
            <a:r>
              <a:rPr lang="nl-NL" baseline="0" dirty="0"/>
              <a:t> zebrapad en dat je verderop voorrang krijgt van bestuurders van rechts die uit de uitrit komen.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11</a:t>
            </a:fld>
            <a:endParaRPr lang="nl-NL"/>
          </a:p>
        </p:txBody>
      </p:sp>
    </p:spTree>
    <p:extLst>
      <p:ext uri="{BB962C8B-B14F-4D97-AF65-F5344CB8AC3E}">
        <p14:creationId xmlns:p14="http://schemas.microsoft.com/office/powerpoint/2010/main" val="17184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0" dirty="0"/>
              <a:t> Ja, indien je niemand hindert.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12</a:t>
            </a:fld>
            <a:endParaRPr lang="nl-NL"/>
          </a:p>
        </p:txBody>
      </p:sp>
    </p:spTree>
    <p:extLst>
      <p:ext uri="{BB962C8B-B14F-4D97-AF65-F5344CB8AC3E}">
        <p14:creationId xmlns:p14="http://schemas.microsoft.com/office/powerpoint/2010/main" val="88645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Dat je voorrang krijgt van de bestuurders. Probeer oogcontact met hen te maken.</a:t>
            </a:r>
          </a:p>
          <a:p>
            <a:pPr marL="228600" indent="-228600">
              <a:buAutoNum type="arabicPeriod"/>
            </a:pPr>
            <a:r>
              <a:rPr lang="nl-NL" dirty="0"/>
              <a:t>Over de linker schouder kijken, hand uitsteken naar</a:t>
            </a:r>
            <a:r>
              <a:rPr lang="nl-NL" baseline="0" dirty="0"/>
              <a:t> links, kijken of er geen fietsers van voor komen en afslaan naar links. Met twee handen aan het stuur de bocht maken. Goed opletten of je vrij kunt doorfietsen.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13</a:t>
            </a:fld>
            <a:endParaRPr lang="nl-NL"/>
          </a:p>
        </p:txBody>
      </p:sp>
    </p:spTree>
    <p:extLst>
      <p:ext uri="{BB962C8B-B14F-4D97-AF65-F5344CB8AC3E}">
        <p14:creationId xmlns:p14="http://schemas.microsoft.com/office/powerpoint/2010/main" val="410265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Aan voetgangers</a:t>
            </a:r>
            <a:r>
              <a:rPr lang="nl-NL" baseline="0" dirty="0"/>
              <a:t> die rechtdoor gaan op dezelfde weg.</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14</a:t>
            </a:fld>
            <a:endParaRPr lang="nl-NL"/>
          </a:p>
        </p:txBody>
      </p:sp>
    </p:spTree>
    <p:extLst>
      <p:ext uri="{BB962C8B-B14F-4D97-AF65-F5344CB8AC3E}">
        <p14:creationId xmlns:p14="http://schemas.microsoft.com/office/powerpoint/2010/main" val="222413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Bestuurders van rechts hebben voorrang.</a:t>
            </a:r>
          </a:p>
          <a:p>
            <a:pPr marL="228600" indent="-228600">
              <a:buAutoNum type="arabicPeriod"/>
            </a:pPr>
            <a:r>
              <a:rPr lang="nl-NL" dirty="0"/>
              <a:t>Over de linkerschouder kijken, hand uitsteken,</a:t>
            </a:r>
            <a:r>
              <a:rPr lang="nl-NL" baseline="0" dirty="0"/>
              <a:t> </a:t>
            </a:r>
            <a:r>
              <a:rPr lang="nl-NL" dirty="0"/>
              <a:t>eventueel voorsorteren naar het midden van</a:t>
            </a:r>
            <a:r>
              <a:rPr lang="nl-NL" baseline="0" dirty="0"/>
              <a:t> de weghelft, links-rechts-links kijken, een ruime bocht naar links maken.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15</a:t>
            </a:fld>
            <a:endParaRPr lang="nl-NL"/>
          </a:p>
        </p:txBody>
      </p:sp>
    </p:spTree>
    <p:extLst>
      <p:ext uri="{BB962C8B-B14F-4D97-AF65-F5344CB8AC3E}">
        <p14:creationId xmlns:p14="http://schemas.microsoft.com/office/powerpoint/2010/main" val="334514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Ja, ze komen van rechts. Ze komen niet uit een uitrit.</a:t>
            </a:r>
            <a:r>
              <a:rPr lang="nl-NL" baseline="0" dirty="0"/>
              <a:t> Het is wel een verhoging, maar dit is een gelijkwaardig kruispunt.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16</a:t>
            </a:fld>
            <a:endParaRPr lang="nl-NL"/>
          </a:p>
        </p:txBody>
      </p:sp>
    </p:spTree>
    <p:extLst>
      <p:ext uri="{BB962C8B-B14F-4D97-AF65-F5344CB8AC3E}">
        <p14:creationId xmlns:p14="http://schemas.microsoft.com/office/powerpoint/2010/main" val="172832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Goed aan de rechterkant</a:t>
            </a:r>
            <a:r>
              <a:rPr lang="nl-NL" baseline="0" dirty="0"/>
              <a:t> zodat je niemand hindert.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17</a:t>
            </a:fld>
            <a:endParaRPr lang="nl-NL"/>
          </a:p>
        </p:txBody>
      </p:sp>
    </p:spTree>
    <p:extLst>
      <p:ext uri="{BB962C8B-B14F-4D97-AF65-F5344CB8AC3E}">
        <p14:creationId xmlns:p14="http://schemas.microsoft.com/office/powerpoint/2010/main" val="84675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Jij,</a:t>
            </a:r>
            <a:r>
              <a:rPr lang="nl-NL" baseline="0" dirty="0"/>
              <a:t> want jij slaat af en de tegenligger gaat rechtdoor. Rechtdoor op dezelfde weg gaat voor.</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18</a:t>
            </a:fld>
            <a:endParaRPr lang="nl-NL"/>
          </a:p>
        </p:txBody>
      </p:sp>
    </p:spTree>
    <p:extLst>
      <p:ext uri="{BB962C8B-B14F-4D97-AF65-F5344CB8AC3E}">
        <p14:creationId xmlns:p14="http://schemas.microsoft.com/office/powerpoint/2010/main" val="424976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Aan bestuurders die van rechts komen.</a:t>
            </a:r>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19</a:t>
            </a:fld>
            <a:endParaRPr lang="nl-NL"/>
          </a:p>
        </p:txBody>
      </p:sp>
    </p:spTree>
    <p:extLst>
      <p:ext uri="{BB962C8B-B14F-4D97-AF65-F5344CB8AC3E}">
        <p14:creationId xmlns:p14="http://schemas.microsoft.com/office/powerpoint/2010/main" val="360528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None/>
            </a:pPr>
            <a:endParaRPr lang="nl-NL" dirty="0"/>
          </a:p>
          <a:p>
            <a:pPr>
              <a:buFontTx/>
              <a:buChar char="-"/>
            </a:pP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a:t>
            </a:fld>
            <a:endParaRPr lang="nl-NL"/>
          </a:p>
        </p:txBody>
      </p:sp>
    </p:spTree>
    <p:extLst>
      <p:ext uri="{BB962C8B-B14F-4D97-AF65-F5344CB8AC3E}">
        <p14:creationId xmlns:p14="http://schemas.microsoft.com/office/powerpoint/2010/main" val="116398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Er staan haaientanden. Dat betekent dat je voorrang moet verlenen aan alle bestuurders van links en rechts.</a:t>
            </a:r>
          </a:p>
          <a:p>
            <a:pPr marL="228600" indent="-228600">
              <a:buAutoNum type="arabicPeriod"/>
            </a:pPr>
            <a:r>
              <a:rPr lang="nl-NL" dirty="0"/>
              <a:t>Over je linker schouder kijken, hand uitsteken naar links. De</a:t>
            </a:r>
            <a:r>
              <a:rPr lang="nl-NL" baseline="0" dirty="0"/>
              <a:t> fietsstrook oprijden. Voorrang verlenen aan links en rechts. Met twee handen aan het stuur de weg oversteken en op de fietsstrook linksaf slaan. </a:t>
            </a:r>
            <a:endParaRPr lang="nl-NL" dirty="0"/>
          </a:p>
          <a:p>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20</a:t>
            </a:fld>
            <a:endParaRPr lang="nl-NL"/>
          </a:p>
        </p:txBody>
      </p:sp>
    </p:spTree>
    <p:extLst>
      <p:ext uri="{BB962C8B-B14F-4D97-AF65-F5344CB8AC3E}">
        <p14:creationId xmlns:p14="http://schemas.microsoft.com/office/powerpoint/2010/main" val="363845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Niemand, want je fietst op een voorrangsweg, maar kijk of je voorrang krijgt, want</a:t>
            </a:r>
            <a:r>
              <a:rPr lang="nl-NL" baseline="0" dirty="0"/>
              <a:t> je verlaat wel deze voorrangsweg.</a:t>
            </a:r>
            <a:endParaRPr lang="nl-NL" dirty="0"/>
          </a:p>
          <a:p>
            <a:pPr marL="228600" indent="-228600">
              <a:buAutoNum type="arabicPeriod"/>
            </a:pPr>
            <a:r>
              <a:rPr lang="nl-NL" dirty="0"/>
              <a:t>Over de rechterschouder kijken, hand uitsteken naar rechts, kijken of je voorrang krijgt, kleine bocht naar rechts maken.</a:t>
            </a:r>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21</a:t>
            </a:fld>
            <a:endParaRPr lang="nl-NL"/>
          </a:p>
        </p:txBody>
      </p:sp>
    </p:spTree>
    <p:extLst>
      <p:ext uri="{BB962C8B-B14F-4D97-AF65-F5344CB8AC3E}">
        <p14:creationId xmlns:p14="http://schemas.microsoft.com/office/powerpoint/2010/main" val="249078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Aan bestuurders van rechts die uit de zijstraten komen.</a:t>
            </a:r>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22</a:t>
            </a:fld>
            <a:endParaRPr lang="nl-NL"/>
          </a:p>
        </p:txBody>
      </p:sp>
    </p:spTree>
    <p:extLst>
      <p:ext uri="{BB962C8B-B14F-4D97-AF65-F5344CB8AC3E}">
        <p14:creationId xmlns:p14="http://schemas.microsoft.com/office/powerpoint/2010/main" val="4052460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Bestuurders van rechts hebben voorrang.</a:t>
            </a:r>
          </a:p>
          <a:p>
            <a:pPr marL="228600" indent="-228600">
              <a:buAutoNum type="arabicPeriod"/>
            </a:pPr>
            <a:r>
              <a:rPr lang="nl-NL" dirty="0"/>
              <a:t>Over de linkerschouder kijken, hand uitsteken,</a:t>
            </a:r>
            <a:r>
              <a:rPr lang="nl-NL" baseline="0" dirty="0"/>
              <a:t> </a:t>
            </a:r>
            <a:r>
              <a:rPr lang="nl-NL" dirty="0"/>
              <a:t>eventueel voorsorteren naar het midden van</a:t>
            </a:r>
            <a:r>
              <a:rPr lang="nl-NL" baseline="0" dirty="0"/>
              <a:t> de weghelft, links-rechts-links kijken, een ruime bocht naar links maken.</a:t>
            </a:r>
            <a:endParaRPr lang="nl-NL" dirty="0"/>
          </a:p>
          <a:p>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23</a:t>
            </a:fld>
            <a:endParaRPr lang="nl-NL"/>
          </a:p>
        </p:txBody>
      </p:sp>
    </p:spTree>
    <p:extLst>
      <p:ext uri="{BB962C8B-B14F-4D97-AF65-F5344CB8AC3E}">
        <p14:creationId xmlns:p14="http://schemas.microsoft.com/office/powerpoint/2010/main" val="378035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Aan</a:t>
            </a:r>
            <a:r>
              <a:rPr lang="nl-NL" baseline="0" dirty="0"/>
              <a:t> bestuurders die uit de zijstraat komen.</a:t>
            </a:r>
          </a:p>
          <a:p>
            <a:pPr marL="228600" indent="-228600">
              <a:buAutoNum type="arabicPeriod"/>
            </a:pPr>
            <a:r>
              <a:rPr lang="nl-NL" baseline="0" dirty="0"/>
              <a:t>Goed aan de rechterkant.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24</a:t>
            </a:fld>
            <a:endParaRPr lang="nl-NL"/>
          </a:p>
        </p:txBody>
      </p:sp>
    </p:spTree>
    <p:extLst>
      <p:ext uri="{BB962C8B-B14F-4D97-AF65-F5344CB8AC3E}">
        <p14:creationId xmlns:p14="http://schemas.microsoft.com/office/powerpoint/2010/main" val="42095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Blijf altijd goed letten op het verkeer dat van achter kan komen, zoals</a:t>
            </a:r>
            <a:r>
              <a:rPr lang="nl-NL" baseline="0" dirty="0"/>
              <a:t> fietsers die rechtdoor gaan. Kijk daarom eerst over je linkerschouder, steek je hand uit en maak een ruime bocht naar links. </a:t>
            </a:r>
            <a:br>
              <a:rPr lang="nl-NL" baseline="0" dirty="0"/>
            </a:br>
            <a:r>
              <a:rPr lang="nl-NL" i="1" baseline="0" dirty="0"/>
              <a:t>Let op! Je gaat de stoep op, maar de schuine rand zit alleen aan de linkerkant van het fietspad!</a:t>
            </a:r>
            <a:endParaRPr lang="nl-NL" i="1"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25</a:t>
            </a:fld>
            <a:endParaRPr lang="nl-NL"/>
          </a:p>
        </p:txBody>
      </p:sp>
    </p:spTree>
    <p:extLst>
      <p:ext uri="{BB962C8B-B14F-4D97-AF65-F5344CB8AC3E}">
        <p14:creationId xmlns:p14="http://schemas.microsoft.com/office/powerpoint/2010/main" val="136441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Hand</a:t>
            </a:r>
            <a:r>
              <a:rPr lang="nl-NL" baseline="0" dirty="0"/>
              <a:t> uitsteken naar rechts, links rechts links kijken, kijken of je voor mag gaan, een kleine bocht naar rechts maken. Goed opletten of je elkaar hier kunt passeren.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26</a:t>
            </a:fld>
            <a:endParaRPr lang="nl-NL"/>
          </a:p>
        </p:txBody>
      </p:sp>
    </p:spTree>
    <p:extLst>
      <p:ext uri="{BB962C8B-B14F-4D97-AF65-F5344CB8AC3E}">
        <p14:creationId xmlns:p14="http://schemas.microsoft.com/office/powerpoint/2010/main" val="200139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Nee, je loopt hier met de fiets aan de</a:t>
            </a:r>
            <a:r>
              <a:rPr lang="nl-NL" baseline="0" dirty="0"/>
              <a:t> hand. </a:t>
            </a:r>
            <a:br>
              <a:rPr lang="nl-NL" baseline="0" dirty="0"/>
            </a:br>
            <a:r>
              <a:rPr lang="nl-NL" b="1" baseline="0" dirty="0"/>
              <a:t>Ga op de plek waar het voetpad splitst naar rechts.</a:t>
            </a:r>
            <a:endParaRPr lang="nl-NL" b="1"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27</a:t>
            </a:fld>
            <a:endParaRPr lang="nl-NL"/>
          </a:p>
        </p:txBody>
      </p:sp>
    </p:spTree>
    <p:extLst>
      <p:ext uri="{BB962C8B-B14F-4D97-AF65-F5344CB8AC3E}">
        <p14:creationId xmlns:p14="http://schemas.microsoft.com/office/powerpoint/2010/main" val="232108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Bestuurders van rechts hebben voorrang.</a:t>
            </a:r>
          </a:p>
          <a:p>
            <a:pPr marL="228600" indent="-228600">
              <a:buAutoNum type="arabicPeriod"/>
            </a:pPr>
            <a:r>
              <a:rPr lang="nl-NL" dirty="0"/>
              <a:t>Over de linkerschouder kijken, hand uitsteken,</a:t>
            </a:r>
            <a:r>
              <a:rPr lang="nl-NL" baseline="0" dirty="0"/>
              <a:t> </a:t>
            </a:r>
            <a:r>
              <a:rPr lang="nl-NL" dirty="0"/>
              <a:t>eventueel voorsorteren naar het midden van</a:t>
            </a:r>
            <a:r>
              <a:rPr lang="nl-NL" baseline="0" dirty="0"/>
              <a:t> de weghelft, links-rechts-links kijken, een ruime bocht naar links maken.</a:t>
            </a:r>
            <a:endParaRPr lang="nl-NL" dirty="0"/>
          </a:p>
          <a:p>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28</a:t>
            </a:fld>
            <a:endParaRPr lang="nl-NL"/>
          </a:p>
        </p:txBody>
      </p:sp>
    </p:spTree>
    <p:extLst>
      <p:ext uri="{BB962C8B-B14F-4D97-AF65-F5344CB8AC3E}">
        <p14:creationId xmlns:p14="http://schemas.microsoft.com/office/powerpoint/2010/main" val="1739130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Op de fietsstrook</a:t>
            </a:r>
            <a:r>
              <a:rPr lang="nl-NL" baseline="0" dirty="0"/>
              <a:t> gaan, het ronde blauwe bord betekent: “Je moet hier fietsen”, oftewel: “verplicht fietspad”.</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29</a:t>
            </a:fld>
            <a:endParaRPr lang="nl-NL"/>
          </a:p>
        </p:txBody>
      </p:sp>
    </p:spTree>
    <p:extLst>
      <p:ext uri="{BB962C8B-B14F-4D97-AF65-F5344CB8AC3E}">
        <p14:creationId xmlns:p14="http://schemas.microsoft.com/office/powerpoint/2010/main" val="211459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Over de rechterschouder kijken, hand uitsteken naar rechts. Links-rechts</a:t>
            </a:r>
            <a:r>
              <a:rPr lang="nl-NL" baseline="0" dirty="0"/>
              <a:t>–links kijken, kleine bocht naar rechts maken.</a:t>
            </a:r>
          </a:p>
          <a:p>
            <a:pPr marL="228600" indent="-228600">
              <a:buAutoNum type="arabicPeriod"/>
            </a:pPr>
            <a:r>
              <a:rPr lang="nl-NL" baseline="0" dirty="0"/>
              <a:t>Voetgangers op het zebrapad.</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a:t>
            </a:fld>
            <a:endParaRPr lang="nl-NL"/>
          </a:p>
        </p:txBody>
      </p:sp>
    </p:spTree>
    <p:extLst>
      <p:ext uri="{BB962C8B-B14F-4D97-AF65-F5344CB8AC3E}">
        <p14:creationId xmlns:p14="http://schemas.microsoft.com/office/powerpoint/2010/main" val="3593456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Voetgangers op het zebrapad,</a:t>
            </a:r>
            <a:r>
              <a:rPr lang="nl-NL" baseline="0" dirty="0"/>
              <a:t> fietsers van links en rechts. Zie haaientanden.</a:t>
            </a:r>
          </a:p>
          <a:p>
            <a:pPr marL="228600" indent="-228600">
              <a:buAutoNum type="arabicPeriod"/>
            </a:pPr>
            <a:r>
              <a:rPr lang="nl-NL" baseline="0" dirty="0"/>
              <a:t>Ja, maar alleen als je niet meer kunt stoppen. De regel is: als je kan stoppen, moet je stoppen. Extra snel fietsen om het oranje licht te halen, is niet de bedoeling. Dan let je minder goed op en kun je alsnog door rood fietsen. Als je door rood fietst, dan zak je voor je examen.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30</a:t>
            </a:fld>
            <a:endParaRPr lang="nl-NL"/>
          </a:p>
        </p:txBody>
      </p:sp>
    </p:spTree>
    <p:extLst>
      <p:ext uri="{BB962C8B-B14F-4D97-AF65-F5344CB8AC3E}">
        <p14:creationId xmlns:p14="http://schemas.microsoft.com/office/powerpoint/2010/main" val="2934431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Fietsers van links en rechts, dat zie je aan de haaientanden.</a:t>
            </a:r>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31</a:t>
            </a:fld>
            <a:endParaRPr lang="nl-NL"/>
          </a:p>
        </p:txBody>
      </p:sp>
    </p:spTree>
    <p:extLst>
      <p:ext uri="{BB962C8B-B14F-4D97-AF65-F5344CB8AC3E}">
        <p14:creationId xmlns:p14="http://schemas.microsoft.com/office/powerpoint/2010/main" val="2969986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Goed kijken of je door kunt fietsen op de weg door eerst over je schouder te kijken om te zien of er een auto</a:t>
            </a:r>
            <a:r>
              <a:rPr lang="nl-NL" baseline="0" dirty="0"/>
              <a:t> van achter komt.</a:t>
            </a:r>
          </a:p>
          <a:p>
            <a:pPr marL="228600" indent="-228600">
              <a:buAutoNum type="arabicPeriod"/>
            </a:pPr>
            <a:r>
              <a:rPr lang="nl-NL" baseline="0" dirty="0"/>
              <a:t> Nee, de bestuurders komen uit een uitrit.</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32</a:t>
            </a:fld>
            <a:endParaRPr lang="nl-NL"/>
          </a:p>
        </p:txBody>
      </p:sp>
    </p:spTree>
    <p:extLst>
      <p:ext uri="{BB962C8B-B14F-4D97-AF65-F5344CB8AC3E}">
        <p14:creationId xmlns:p14="http://schemas.microsoft.com/office/powerpoint/2010/main" val="756242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l-NL" dirty="0"/>
              <a:t>1. Aan bestuurders van rechts die uit de zijstraten komen.</a:t>
            </a:r>
          </a:p>
          <a:p>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33</a:t>
            </a:fld>
            <a:endParaRPr lang="nl-NL"/>
          </a:p>
        </p:txBody>
      </p:sp>
    </p:spTree>
    <p:extLst>
      <p:ext uri="{BB962C8B-B14F-4D97-AF65-F5344CB8AC3E}">
        <p14:creationId xmlns:p14="http://schemas.microsoft.com/office/powerpoint/2010/main" val="2252027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Voetgangers</a:t>
            </a:r>
            <a:r>
              <a:rPr lang="nl-NL" baseline="0" dirty="0"/>
              <a:t> die rechtdoor gaan op dezelfde weg.</a:t>
            </a:r>
          </a:p>
          <a:p>
            <a:pPr marL="228600" indent="-228600">
              <a:buAutoNum type="arabicPeriod"/>
            </a:pPr>
            <a:r>
              <a:rPr lang="nl-NL" baseline="0" dirty="0"/>
              <a:t>Over je rechter schouder kijken, hand uitsteken, naar voor en naar rechts kijken, kleine bocht naar rechts maken.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34</a:t>
            </a:fld>
            <a:endParaRPr lang="nl-NL"/>
          </a:p>
        </p:txBody>
      </p:sp>
    </p:spTree>
    <p:extLst>
      <p:ext uri="{BB962C8B-B14F-4D97-AF65-F5344CB8AC3E}">
        <p14:creationId xmlns:p14="http://schemas.microsoft.com/office/powerpoint/2010/main" val="277841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Nee, de bestuurders van rechts komen uit een uitrit. Let goed op of ze jou wel voor laten gaan!</a:t>
            </a:r>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4</a:t>
            </a:fld>
            <a:endParaRPr lang="nl-NL"/>
          </a:p>
        </p:txBody>
      </p:sp>
    </p:spTree>
    <p:extLst>
      <p:ext uri="{BB962C8B-B14F-4D97-AF65-F5344CB8AC3E}">
        <p14:creationId xmlns:p14="http://schemas.microsoft.com/office/powerpoint/2010/main" val="3686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Over je schouder naar achter kijken</a:t>
            </a:r>
            <a:r>
              <a:rPr lang="nl-NL" baseline="0" dirty="0"/>
              <a:t> om te zien of je niet net wordt ingehaald.</a:t>
            </a:r>
          </a:p>
          <a:p>
            <a:pPr marL="228600" indent="-228600">
              <a:buAutoNum type="arabicPeriod"/>
            </a:pPr>
            <a:r>
              <a:rPr lang="nl-NL" baseline="0" dirty="0"/>
              <a:t>Dat de auto’s plotseling kunnen wegrijden of dat er een portier open kan gaan.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5</a:t>
            </a:fld>
            <a:endParaRPr lang="nl-NL"/>
          </a:p>
        </p:txBody>
      </p:sp>
    </p:spTree>
    <p:extLst>
      <p:ext uri="{BB962C8B-B14F-4D97-AF65-F5344CB8AC3E}">
        <p14:creationId xmlns:p14="http://schemas.microsoft.com/office/powerpoint/2010/main" val="37585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Dan moet je voorrang</a:t>
            </a:r>
            <a:r>
              <a:rPr lang="nl-NL" baseline="0" dirty="0"/>
              <a:t> verlenen, de auto komt van rechts.</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6</a:t>
            </a:fld>
            <a:endParaRPr lang="nl-NL"/>
          </a:p>
        </p:txBody>
      </p:sp>
    </p:spTree>
    <p:extLst>
      <p:ext uri="{BB962C8B-B14F-4D97-AF65-F5344CB8AC3E}">
        <p14:creationId xmlns:p14="http://schemas.microsoft.com/office/powerpoint/2010/main" val="265826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Er staan haaientanden. Dat betekent dat je voorrang moet verlenen aan alle bestuurders van links en rechts.</a:t>
            </a:r>
          </a:p>
          <a:p>
            <a:pPr marL="228600" indent="-228600">
              <a:buAutoNum type="arabicPeriod"/>
            </a:pPr>
            <a:r>
              <a:rPr lang="nl-NL" dirty="0"/>
              <a:t>Over de linker schouder kijken, hand uitsteken naar links. De</a:t>
            </a:r>
            <a:r>
              <a:rPr lang="nl-NL" baseline="0" dirty="0"/>
              <a:t> fietsstrook oprijden, voorrang verlenen aan links en rechts. Met twee handen aan het stuur de weg oversteken en op de fietsstrook linksaf slaan. </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7</a:t>
            </a:fld>
            <a:endParaRPr lang="nl-NL"/>
          </a:p>
        </p:txBody>
      </p:sp>
    </p:spTree>
    <p:extLst>
      <p:ext uri="{BB962C8B-B14F-4D97-AF65-F5344CB8AC3E}">
        <p14:creationId xmlns:p14="http://schemas.microsoft.com/office/powerpoint/2010/main" val="273796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Je mag</a:t>
            </a:r>
            <a:r>
              <a:rPr lang="nl-NL" baseline="0" dirty="0"/>
              <a:t> doorfietsen, maar let goed op of de bestuurder jou gezien heeft en jou voor laat gaan.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8</a:t>
            </a:fld>
            <a:endParaRPr lang="nl-NL"/>
          </a:p>
        </p:txBody>
      </p:sp>
    </p:spTree>
    <p:extLst>
      <p:ext uri="{BB962C8B-B14F-4D97-AF65-F5344CB8AC3E}">
        <p14:creationId xmlns:p14="http://schemas.microsoft.com/office/powerpoint/2010/main" val="17609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Dat bestuurders van links en rechts aan jou voorrang</a:t>
            </a:r>
            <a:r>
              <a:rPr lang="nl-NL" baseline="0" dirty="0"/>
              <a:t> verlenen, ook de auto’s die van achter komen en rechtsaf slaan.</a:t>
            </a:r>
            <a:endParaRPr lang="nl-NL" dirty="0"/>
          </a:p>
        </p:txBody>
      </p:sp>
      <p:sp>
        <p:nvSpPr>
          <p:cNvPr id="4" name="Tijdelijke aanduiding voor dianummer 3"/>
          <p:cNvSpPr>
            <a:spLocks noGrp="1"/>
          </p:cNvSpPr>
          <p:nvPr>
            <p:ph type="sldNum" sz="quarter" idx="10"/>
          </p:nvPr>
        </p:nvSpPr>
        <p:spPr/>
        <p:txBody>
          <a:bodyPr/>
          <a:lstStyle/>
          <a:p>
            <a:fld id="{876572EE-51B8-4B04-B925-245602E4089C}" type="slidenum">
              <a:rPr lang="nl-NL" smtClean="0"/>
              <a:pPr/>
              <a:t>9</a:t>
            </a:fld>
            <a:endParaRPr lang="nl-NL"/>
          </a:p>
        </p:txBody>
      </p:sp>
    </p:spTree>
    <p:extLst>
      <p:ext uri="{BB962C8B-B14F-4D97-AF65-F5344CB8AC3E}">
        <p14:creationId xmlns:p14="http://schemas.microsoft.com/office/powerpoint/2010/main" val="800908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4320001"/>
            <a:ext cx="6400800" cy="531400"/>
          </a:xfrm>
        </p:spPr>
        <p:txBody>
          <a:bodyPr anchor="t">
            <a:normAutofit/>
          </a:bodyPr>
          <a:lstStyle>
            <a:lvl1pPr algn="l">
              <a:defRPr lang="nl-NL" sz="4800" b="1" baseline="30000" smtClean="0">
                <a:solidFill>
                  <a:schemeClr val="bg1"/>
                </a:solidFill>
              </a:defRPr>
            </a:lvl1pPr>
          </a:lstStyle>
          <a:p>
            <a:r>
              <a:rPr lang="nl-NL"/>
              <a:t>Klik om de stijl te bewerken</a:t>
            </a:r>
            <a:endParaRPr lang="nl-NL" dirty="0"/>
          </a:p>
        </p:txBody>
      </p:sp>
      <p:sp>
        <p:nvSpPr>
          <p:cNvPr id="3" name="Subtitel 2"/>
          <p:cNvSpPr>
            <a:spLocks noGrp="1"/>
          </p:cNvSpPr>
          <p:nvPr>
            <p:ph type="subTitle" idx="1"/>
          </p:nvPr>
        </p:nvSpPr>
        <p:spPr>
          <a:xfrm>
            <a:off x="1080000" y="5037666"/>
            <a:ext cx="6400800" cy="1032934"/>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fld id="{7641E85B-D3D0-446A-A673-6CE82A528C91}" type="datetime1">
              <a:rPr lang="nl-NL" smtClean="0"/>
              <a:pPr/>
              <a:t>5-2-2024</a:t>
            </a:fld>
            <a:endParaRPr lang="nl-NL"/>
          </a:p>
        </p:txBody>
      </p:sp>
      <p:sp>
        <p:nvSpPr>
          <p:cNvPr id="5" name="Tijdelijke aanduiding voor voettekst 4"/>
          <p:cNvSpPr>
            <a:spLocks noGrp="1"/>
          </p:cNvSpPr>
          <p:nvPr>
            <p:ph type="ftr" sz="quarter" idx="11"/>
          </p:nvPr>
        </p:nvSpPr>
        <p:spPr>
          <a:xfrm>
            <a:off x="1079500" y="249238"/>
            <a:ext cx="5575300" cy="365125"/>
          </a:xfrm>
        </p:spPr>
        <p:txBody>
          <a:bodyPr/>
          <a:lstStyle>
            <a:lvl1pPr>
              <a:defRPr/>
            </a:lvl1pPr>
          </a:lstStyle>
          <a:p>
            <a:r>
              <a:rPr lang="nl-NL"/>
              <a:t>Titel van de presentatie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0D2E34DD-6EED-4B69-A241-0A91C6CCF27E}" type="datetime1">
              <a:rPr lang="nl-NL" smtClean="0"/>
              <a:pPr/>
              <a:t>5-2-2024</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Titel van de presentatie</a:t>
            </a:r>
          </a:p>
        </p:txBody>
      </p:sp>
      <p:sp>
        <p:nvSpPr>
          <p:cNvPr id="6" name="Tijdelijke aanduiding voor dianummer 5"/>
          <p:cNvSpPr>
            <a:spLocks noGrp="1"/>
          </p:cNvSpPr>
          <p:nvPr>
            <p:ph type="sldNum" sz="quarter" idx="12"/>
          </p:nvPr>
        </p:nvSpPr>
        <p:spPr/>
        <p:txBody>
          <a:bodyPr/>
          <a:lstStyle>
            <a:lvl1pPr>
              <a:defRPr/>
            </a:lvl1pPr>
          </a:lstStyle>
          <a:p>
            <a:fld id="{A47EC635-FDFF-45DD-8558-A2302AEADA2C}" type="slidenum">
              <a:rPr lang="nl-NL"/>
              <a:pPr/>
              <a:t>‹nr.›</a:t>
            </a:fld>
            <a:endParaRPr lang="nl-NL"/>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79500" y="1600200"/>
            <a:ext cx="332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3326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vl1pPr>
          </a:lstStyle>
          <a:p>
            <a:fld id="{5D8BAB7F-9891-4E03-98FB-ED1626F51FBD}" type="datetime1">
              <a:rPr lang="nl-NL" smtClean="0"/>
              <a:pPr/>
              <a:t>5-2-2024</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Titel van de presentatie</a:t>
            </a:r>
          </a:p>
        </p:txBody>
      </p:sp>
      <p:sp>
        <p:nvSpPr>
          <p:cNvPr id="7" name="Tijdelijke aanduiding voor dianummer 6"/>
          <p:cNvSpPr>
            <a:spLocks noGrp="1"/>
          </p:cNvSpPr>
          <p:nvPr>
            <p:ph type="sldNum" sz="quarter" idx="12"/>
          </p:nvPr>
        </p:nvSpPr>
        <p:spPr/>
        <p:txBody>
          <a:bodyPr/>
          <a:lstStyle>
            <a:lvl1pPr>
              <a:defRPr/>
            </a:lvl1pPr>
          </a:lstStyle>
          <a:p>
            <a:fld id="{C4E0060A-C3FB-43BC-97DF-54C7CC7FB5B9}" type="slidenum">
              <a:rPr lang="nl-NL"/>
              <a:pPr/>
              <a:t>‹nr.›</a:t>
            </a:fld>
            <a:endParaRPr lang="nl-NL"/>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8D1181D3-DD3D-4851-9B9B-AB814EDC8EF0}" type="datetime1">
              <a:rPr lang="nl-NL" smtClean="0"/>
              <a:pPr/>
              <a:t>5-2-2024</a:t>
            </a:fld>
            <a:endParaRPr lang="nl-NL"/>
          </a:p>
        </p:txBody>
      </p:sp>
      <p:sp>
        <p:nvSpPr>
          <p:cNvPr id="4" name="Tijdelijke aanduiding voor voettekst 3"/>
          <p:cNvSpPr>
            <a:spLocks noGrp="1"/>
          </p:cNvSpPr>
          <p:nvPr>
            <p:ph type="ftr" sz="quarter" idx="11"/>
          </p:nvPr>
        </p:nvSpPr>
        <p:spPr/>
        <p:txBody>
          <a:bodyPr/>
          <a:lstStyle>
            <a:lvl1pPr>
              <a:defRPr/>
            </a:lvl1pPr>
          </a:lstStyle>
          <a:p>
            <a:r>
              <a:rPr lang="nl-NL"/>
              <a:t>Titel van de presentatie</a:t>
            </a:r>
          </a:p>
        </p:txBody>
      </p:sp>
      <p:sp>
        <p:nvSpPr>
          <p:cNvPr id="5" name="Tijdelijke aanduiding voor dianummer 4"/>
          <p:cNvSpPr>
            <a:spLocks noGrp="1"/>
          </p:cNvSpPr>
          <p:nvPr>
            <p:ph type="sldNum" sz="quarter" idx="12"/>
          </p:nvPr>
        </p:nvSpPr>
        <p:spPr/>
        <p:txBody>
          <a:bodyPr/>
          <a:lstStyle>
            <a:lvl1pPr>
              <a:defRPr/>
            </a:lvl1pPr>
          </a:lstStyle>
          <a:p>
            <a:fld id="{19D522E7-85CB-4701-9FB0-3517C2B5E34B}" type="slidenum">
              <a:rPr lang="nl-NL"/>
              <a:pPr/>
              <a:t>‹nr.›</a:t>
            </a:fld>
            <a:endParaRPr lang="nl-NL"/>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64371DCC-1AB6-44E0-BB56-A7F3770C535A}" type="datetime1">
              <a:rPr lang="nl-NL" smtClean="0"/>
              <a:pPr/>
              <a:t>5-2-2024</a:t>
            </a:fld>
            <a:endParaRPr lang="nl-NL"/>
          </a:p>
        </p:txBody>
      </p:sp>
      <p:sp>
        <p:nvSpPr>
          <p:cNvPr id="3" name="Tijdelijke aanduiding voor voettekst 2"/>
          <p:cNvSpPr>
            <a:spLocks noGrp="1"/>
          </p:cNvSpPr>
          <p:nvPr>
            <p:ph type="ftr" sz="quarter" idx="11"/>
          </p:nvPr>
        </p:nvSpPr>
        <p:spPr/>
        <p:txBody>
          <a:bodyPr/>
          <a:lstStyle>
            <a:lvl1pPr>
              <a:defRPr/>
            </a:lvl1pPr>
          </a:lstStyle>
          <a:p>
            <a:r>
              <a:rPr lang="nl-NL"/>
              <a:t>Titel van de presentatie</a:t>
            </a:r>
          </a:p>
        </p:txBody>
      </p:sp>
      <p:sp>
        <p:nvSpPr>
          <p:cNvPr id="4" name="Tijdelijke aanduiding voor dianummer 3"/>
          <p:cNvSpPr>
            <a:spLocks noGrp="1"/>
          </p:cNvSpPr>
          <p:nvPr>
            <p:ph type="sldNum" sz="quarter" idx="12"/>
          </p:nvPr>
        </p:nvSpPr>
        <p:spPr/>
        <p:txBody>
          <a:bodyPr/>
          <a:lstStyle>
            <a:lvl1pPr>
              <a:defRPr/>
            </a:lvl1pPr>
          </a:lstStyle>
          <a:p>
            <a:fld id="{536B8C3C-EF5D-4789-A5E1-616A418767AD}" type="slidenum">
              <a:rPr lang="nl-NL"/>
              <a:pPr/>
              <a:t>‹nr.›</a:t>
            </a:fld>
            <a:endParaRPr lang="nl-NL"/>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079500" y="614363"/>
            <a:ext cx="6388100" cy="803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1079500" y="1600200"/>
            <a:ext cx="6388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832600" y="6303963"/>
            <a:ext cx="2133600" cy="554037"/>
          </a:xfrm>
          <a:prstGeom prst="rect">
            <a:avLst/>
          </a:prstGeom>
        </p:spPr>
        <p:txBody>
          <a:bodyPr vert="horz" wrap="square" lIns="0" tIns="0" rIns="0" bIns="0" numCol="1" anchor="ctr" anchorCtr="0" compatLnSpc="1">
            <a:prstTxWarp prst="textNoShape">
              <a:avLst/>
            </a:prstTxWarp>
          </a:bodyPr>
          <a:lstStyle>
            <a:lvl1pPr algn="r">
              <a:defRPr sz="1200">
                <a:solidFill>
                  <a:srgbClr val="17375E"/>
                </a:solidFill>
                <a:latin typeface="Calibri" pitchFamily="111" charset="0"/>
              </a:defRPr>
            </a:lvl1pPr>
          </a:lstStyle>
          <a:p>
            <a:fld id="{24E6B592-36CE-468B-A0F3-3F8C8CFFB417}" type="datetime1">
              <a:rPr lang="nl-NL" smtClean="0"/>
              <a:pPr/>
              <a:t>5-2-2024</a:t>
            </a:fld>
            <a:r>
              <a:rPr lang="nl-NL"/>
              <a:t> </a:t>
            </a:r>
          </a:p>
        </p:txBody>
      </p:sp>
      <p:sp>
        <p:nvSpPr>
          <p:cNvPr id="5" name="Tijdelijke aanduiding voor voettekst 4"/>
          <p:cNvSpPr>
            <a:spLocks noGrp="1"/>
          </p:cNvSpPr>
          <p:nvPr>
            <p:ph type="ftr" sz="quarter" idx="3"/>
          </p:nvPr>
        </p:nvSpPr>
        <p:spPr>
          <a:xfrm>
            <a:off x="1079500" y="249238"/>
            <a:ext cx="6388100" cy="365125"/>
          </a:xfrm>
          <a:prstGeom prst="rect">
            <a:avLst/>
          </a:prstGeom>
        </p:spPr>
        <p:txBody>
          <a:bodyPr vert="horz" wrap="square" lIns="0" tIns="0" rIns="0" bIns="0" numCol="1" anchor="t" anchorCtr="0" compatLnSpc="1">
            <a:prstTxWarp prst="textNoShape">
              <a:avLst/>
            </a:prstTxWarp>
          </a:bodyPr>
          <a:lstStyle>
            <a:lvl1pPr>
              <a:defRPr sz="1200" b="1">
                <a:solidFill>
                  <a:srgbClr val="3386CA"/>
                </a:solidFill>
                <a:latin typeface="Calibri" pitchFamily="111" charset="0"/>
              </a:defRPr>
            </a:lvl1pPr>
          </a:lstStyle>
          <a:p>
            <a:r>
              <a:rPr lang="nl-NL"/>
              <a:t>Titel van de presentatie</a:t>
            </a:r>
          </a:p>
        </p:txBody>
      </p:sp>
      <p:sp>
        <p:nvSpPr>
          <p:cNvPr id="6" name="Tijdelijke aanduiding voor dianummer 5"/>
          <p:cNvSpPr>
            <a:spLocks noGrp="1"/>
          </p:cNvSpPr>
          <p:nvPr>
            <p:ph type="sldNum" sz="quarter" idx="4"/>
          </p:nvPr>
        </p:nvSpPr>
        <p:spPr>
          <a:xfrm>
            <a:off x="22733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7375E"/>
                </a:solidFill>
                <a:latin typeface="Calibri" pitchFamily="111" charset="0"/>
              </a:defRPr>
            </a:lvl1pPr>
          </a:lstStyle>
          <a:p>
            <a:fld id="{C3EB5100-118F-4E77-BA5E-7EAC784AABAD}"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17375E"/>
          </a:solidFill>
          <a:latin typeface="+mn-lt"/>
          <a:ea typeface="ヒラギノ角ゴ Pro W3" pitchFamily="111" charset="-128"/>
          <a:cs typeface="ヒラギノ角ゴ Pro W3" pitchFamily="111" charset="-128"/>
        </a:defRPr>
      </a:lvl1pPr>
      <a:lvl2pPr marL="742950" indent="-285750" algn="l" defTabSz="457200" rtl="0" eaLnBrk="1" fontAlgn="base" hangingPunct="1">
        <a:spcBef>
          <a:spcPct val="20000"/>
        </a:spcBef>
        <a:spcAft>
          <a:spcPct val="0"/>
        </a:spcAft>
        <a:buFont typeface="Arial" charset="0"/>
        <a:buChar char="–"/>
        <a:defRPr sz="2400" kern="1200">
          <a:solidFill>
            <a:srgbClr val="17375E"/>
          </a:solidFill>
          <a:latin typeface="+mn-lt"/>
          <a:ea typeface="ヒラギノ角ゴ Pro W3"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7375E"/>
          </a:solidFill>
          <a:latin typeface="+mn-lt"/>
          <a:ea typeface="ヒラギノ角ゴ Pro W3" pitchFamily="111" charset="-128"/>
          <a:cs typeface="+mn-cs"/>
        </a:defRPr>
      </a:lvl3pPr>
      <a:lvl4pPr marL="1600200" indent="-228600" algn="l" defTabSz="457200" rtl="0" eaLnBrk="1" fontAlgn="base" hangingPunct="1">
        <a:spcBef>
          <a:spcPct val="20000"/>
        </a:spcBef>
        <a:spcAft>
          <a:spcPct val="0"/>
        </a:spcAft>
        <a:buFont typeface="Arial" charset="0"/>
        <a:buChar char="–"/>
        <a:defRPr sz="2400" kern="1200">
          <a:solidFill>
            <a:srgbClr val="17375E"/>
          </a:solidFill>
          <a:latin typeface="+mn-lt"/>
          <a:ea typeface="ヒラギノ角ゴ Pro W3" pitchFamily="111" charset="-128"/>
          <a:cs typeface="+mn-cs"/>
        </a:defRPr>
      </a:lvl4pPr>
      <a:lvl5pPr marL="2057400" indent="-228600" algn="l" defTabSz="457200" rtl="0" eaLnBrk="1" fontAlgn="base" hangingPunct="1">
        <a:spcBef>
          <a:spcPct val="20000"/>
        </a:spcBef>
        <a:spcAft>
          <a:spcPct val="0"/>
        </a:spcAft>
        <a:buFont typeface="Arial" charset="0"/>
        <a:buChar char="»"/>
        <a:defRPr sz="2400" kern="1200">
          <a:solidFill>
            <a:srgbClr val="17375E"/>
          </a:solidFill>
          <a:latin typeface="+mn-lt"/>
          <a:ea typeface="ヒラギノ角ゴ Pro W3"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3" Type="http://schemas.openxmlformats.org/officeDocument/2006/relationships/slide" Target="slide29.xml"/><Relationship Id="rId18" Type="http://schemas.openxmlformats.org/officeDocument/2006/relationships/slide" Target="slide27.xml"/><Relationship Id="rId26" Type="http://schemas.openxmlformats.org/officeDocument/2006/relationships/slide" Target="slide11.xml"/><Relationship Id="rId21" Type="http://schemas.openxmlformats.org/officeDocument/2006/relationships/slide" Target="slide20.xml"/><Relationship Id="rId34" Type="http://schemas.openxmlformats.org/officeDocument/2006/relationships/slide" Target="slide31.xml"/><Relationship Id="rId7" Type="http://schemas.openxmlformats.org/officeDocument/2006/relationships/slide" Target="slide8.xml"/><Relationship Id="rId12" Type="http://schemas.openxmlformats.org/officeDocument/2006/relationships/slide" Target="slide33.xml"/><Relationship Id="rId17" Type="http://schemas.openxmlformats.org/officeDocument/2006/relationships/slide" Target="slide26.xml"/><Relationship Id="rId25" Type="http://schemas.openxmlformats.org/officeDocument/2006/relationships/slide" Target="slide12.xml"/><Relationship Id="rId33"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slide" Target="slide21.xml"/><Relationship Id="rId29"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34.xml"/><Relationship Id="rId24" Type="http://schemas.openxmlformats.org/officeDocument/2006/relationships/slide" Target="slide13.xml"/><Relationship Id="rId32" Type="http://schemas.openxmlformats.org/officeDocument/2006/relationships/slide" Target="slide28.xml"/><Relationship Id="rId37" Type="http://schemas.openxmlformats.org/officeDocument/2006/relationships/image" Target="../media/image3.png"/><Relationship Id="rId5" Type="http://schemas.openxmlformats.org/officeDocument/2006/relationships/slide" Target="slide3.xml"/><Relationship Id="rId15" Type="http://schemas.openxmlformats.org/officeDocument/2006/relationships/slide" Target="slide23.xml"/><Relationship Id="rId23" Type="http://schemas.openxmlformats.org/officeDocument/2006/relationships/slide" Target="slide14.xml"/><Relationship Id="rId28" Type="http://schemas.openxmlformats.org/officeDocument/2006/relationships/slide" Target="slide17.xml"/><Relationship Id="rId36" Type="http://schemas.openxmlformats.org/officeDocument/2006/relationships/hyperlink" Target="http://maps.google.nl/maps/ms?msid=205220592648475650993.000488834a83440ee2b90&amp;msa=0&amp;iwloc=000488834a87f2cc914ca" TargetMode="External"/><Relationship Id="rId10" Type="http://schemas.openxmlformats.org/officeDocument/2006/relationships/slide" Target="slide9.xml"/><Relationship Id="rId19" Type="http://schemas.openxmlformats.org/officeDocument/2006/relationships/slide" Target="slide16.xml"/><Relationship Id="rId31" Type="http://schemas.openxmlformats.org/officeDocument/2006/relationships/slide" Target="slide25.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22.xml"/><Relationship Id="rId22" Type="http://schemas.openxmlformats.org/officeDocument/2006/relationships/slide" Target="slide15.xml"/><Relationship Id="rId27" Type="http://schemas.openxmlformats.org/officeDocument/2006/relationships/slide" Target="slide10.xml"/><Relationship Id="rId30" Type="http://schemas.openxmlformats.org/officeDocument/2006/relationships/slide" Target="slide19.xml"/><Relationship Id="rId35" Type="http://schemas.openxmlformats.org/officeDocument/2006/relationships/slide" Target="slide32.xml"/><Relationship Id="rId8" Type="http://schemas.openxmlformats.org/officeDocument/2006/relationships/slide" Target="slide6.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a:xfrm>
            <a:off x="855213" y="2853098"/>
            <a:ext cx="6400800" cy="531812"/>
          </a:xfrm>
        </p:spPr>
        <p:txBody>
          <a:bodyPr>
            <a:noAutofit/>
          </a:bodyPr>
          <a:lstStyle/>
          <a:p>
            <a:pPr algn="ctr" eaLnBrk="1" hangingPunct="1"/>
            <a:r>
              <a:rPr lang="nl-NL" sz="4000" baseline="0" dirty="0">
                <a:latin typeface="+mn-lt"/>
              </a:rPr>
              <a:t>Examenroute Maassluis 2024</a:t>
            </a:r>
            <a:endParaRPr sz="4000" dirty="0"/>
          </a:p>
        </p:txBody>
      </p:sp>
      <p:pic>
        <p:nvPicPr>
          <p:cNvPr id="3" name="Afbeelding 2">
            <a:extLst>
              <a:ext uri="{FF2B5EF4-FFF2-40B4-BE49-F238E27FC236}">
                <a16:creationId xmlns:a16="http://schemas.microsoft.com/office/drawing/2014/main" id="{4D30ACD5-1E78-94A0-5F82-E142A09F8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125" y="1683795"/>
            <a:ext cx="1248457" cy="12476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79500" y="1293962"/>
            <a:ext cx="7908214" cy="4309976"/>
          </a:xfrm>
        </p:spPr>
      </p:pic>
      <p:sp>
        <p:nvSpPr>
          <p:cNvPr id="8" name="Rechthoek 7"/>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rechtsaf en volgt het doorgaande fietspad langs de rotonde. Het verkeer dat op een rotonde rijdt, heeft voorrang.</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zou je hier voorrang moeten verlenen?</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11" name="Actieknop: Introductiepagina 10">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71A2ED7-7554-6D92-994C-F46F3E029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426785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433" y="1084120"/>
            <a:ext cx="7142673" cy="4382580"/>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Waar moet je hier op letten?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4" action="ppaction://hlinksldjump" highlightClick="1"/>
          </p:cNvPr>
          <p:cNvSpPr/>
          <p:nvPr/>
        </p:nvSpPr>
        <p:spPr>
          <a:xfrm>
            <a:off x="4268325" y="466175"/>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ED9C2576-A7FC-4CDE-2660-ED3410194C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02231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940" y="1258848"/>
            <a:ext cx="7573992" cy="4283652"/>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Mag je op een tweerichtingsfietspad naast elkaar fietsen?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D4E9BAE2-E514-272B-8A02-2E5B817C2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25202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166030"/>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slaat linksaf bij de rotonde.</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Waar moet je op letten?</a:t>
            </a:r>
          </a:p>
          <a:p>
            <a:r>
              <a:rPr lang="nl-NL" sz="1600" b="0" dirty="0">
                <a:latin typeface="Arial" panose="020B0604020202020204" pitchFamily="34" charset="0"/>
                <a:cs typeface="Arial" panose="020B0604020202020204" pitchFamily="34" charset="0"/>
              </a:rPr>
              <a:t>2. Welke handelingen moet je uitvoeren?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3"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968" y="2588510"/>
            <a:ext cx="2861072" cy="2906128"/>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6039" y="1490716"/>
            <a:ext cx="5339794" cy="4002999"/>
          </a:xfrm>
          <a:prstGeom prst="rect">
            <a:avLst/>
          </a:prstGeom>
        </p:spPr>
      </p:pic>
      <p:pic>
        <p:nvPicPr>
          <p:cNvPr id="3" name="Afbeelding 2">
            <a:extLst>
              <a:ext uri="{FF2B5EF4-FFF2-40B4-BE49-F238E27FC236}">
                <a16:creationId xmlns:a16="http://schemas.microsoft.com/office/drawing/2014/main" id="{8D0399E2-83FA-81AE-BDF2-78E33B5CC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970993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6875" y="1061578"/>
            <a:ext cx="6851410" cy="4480922"/>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rechtsaf. </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84E2678-BE1D-C724-B1EC-8BCAC099C3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4956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6028" y="1084120"/>
            <a:ext cx="7721833" cy="4458380"/>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6166030"/>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linksaf. </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8C907427-A924-388E-7B15-8D501646D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287319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457" y="1091581"/>
            <a:ext cx="6866626" cy="4450919"/>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Moet je fietsers, die uit het fietspad aan je rechterkant komen, voor laten gaan?</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798D1481-42DF-08F0-A4C9-77CD225B9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10132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3961" y="1232747"/>
            <a:ext cx="7108166" cy="4309753"/>
          </a:xfrm>
          <a:prstGeom prst="rect">
            <a:avLst/>
          </a:prstGeom>
        </p:spPr>
      </p:pic>
      <p:sp>
        <p:nvSpPr>
          <p:cNvPr id="6" name="PIJL-RECHTS 5"/>
          <p:cNvSpPr/>
          <p:nvPr/>
        </p:nvSpPr>
        <p:spPr>
          <a:xfrm rot="16200000">
            <a:off x="7241586"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 en gaat aan het einde naar links.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Wat is je plaats op de weg?</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D92282AE-5E59-C373-5D70-59EBFDEF5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944757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4951" y="1164977"/>
            <a:ext cx="7073660" cy="4317438"/>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zo linksaf.</a:t>
            </a:r>
          </a:p>
          <a:p>
            <a:endParaRPr lang="nl-NL" sz="1600" b="0" dirty="0">
              <a:latin typeface="Arial" panose="020B0604020202020204" pitchFamily="34" charset="0"/>
              <a:cs typeface="Arial" panose="020B0604020202020204" pitchFamily="34" charset="0"/>
            </a:endParaRPr>
          </a:p>
          <a:p>
            <a:r>
              <a:rPr lang="nl-NL" sz="1600" b="0" dirty="0">
                <a:latin typeface="Arial" panose="020B0604020202020204" pitchFamily="34" charset="0"/>
                <a:cs typeface="Arial" panose="020B0604020202020204" pitchFamily="34" charset="0"/>
              </a:rPr>
              <a:t>1. Als er een fietser van voor komt die rechtdoor gaat, wie moet er dan voorrang verlenen?</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86189DC2-9859-2B7F-1A77-58FB463A5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60758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118" y="1186322"/>
            <a:ext cx="3611307" cy="4348172"/>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426" y="1186322"/>
            <a:ext cx="3138859" cy="4364619"/>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768358"/>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rechtdoor op beide plekken.</a:t>
            </a:r>
          </a:p>
          <a:p>
            <a:endParaRPr lang="nl-NL" sz="1600" b="0" dirty="0">
              <a:latin typeface="Arial" panose="020B0604020202020204" pitchFamily="34" charset="0"/>
              <a:cs typeface="Arial" panose="020B0604020202020204" pitchFamily="34" charset="0"/>
            </a:endParaRPr>
          </a:p>
          <a:p>
            <a:r>
              <a:rPr lang="nl-NL" sz="1600" b="0" dirty="0">
                <a:latin typeface="Arial" panose="020B0604020202020204" pitchFamily="34" charset="0"/>
                <a:cs typeface="Arial" panose="020B0604020202020204" pitchFamily="34" charset="0"/>
              </a:rPr>
              <a:t>1. Aan wie moet je voorrang verlenen?</a:t>
            </a:r>
          </a:p>
        </p:txBody>
      </p:sp>
      <p:pic>
        <p:nvPicPr>
          <p:cNvPr id="2" name="Afbeelding 1">
            <a:extLst>
              <a:ext uri="{FF2B5EF4-FFF2-40B4-BE49-F238E27FC236}">
                <a16:creationId xmlns:a16="http://schemas.microsoft.com/office/drawing/2014/main" id="{68BA4CC5-A0C0-7642-2EFC-1BBCDED7C8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413845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1722" y="269283"/>
            <a:ext cx="5700277" cy="803275"/>
          </a:xfrm>
        </p:spPr>
        <p:txBody>
          <a:bodyPr/>
          <a:lstStyle/>
          <a:p>
            <a:r>
              <a:rPr lang="nl-NL" dirty="0"/>
              <a:t>Examenroute Maassluis</a:t>
            </a:r>
            <a:endParaRPr lang="nl-NL" sz="1050" dirty="0"/>
          </a:p>
        </p:txBody>
      </p:sp>
      <p:pic>
        <p:nvPicPr>
          <p:cNvPr id="4" name="Tijdelijke aanduiding voor inhou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60" y="1328468"/>
            <a:ext cx="9131480" cy="4848755"/>
          </a:xfrm>
        </p:spPr>
      </p:pic>
      <p:sp>
        <p:nvSpPr>
          <p:cNvPr id="5" name="Rechthoek 4"/>
          <p:cNvSpPr/>
          <p:nvPr/>
        </p:nvSpPr>
        <p:spPr>
          <a:xfrm>
            <a:off x="0" y="6177223"/>
            <a:ext cx="9144000" cy="6807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Actieknop: Informatie 2">
            <a:hlinkClick r:id="rId4" action="ppaction://hlinksldjump" highlightClick="1"/>
          </p:cNvPr>
          <p:cNvSpPr/>
          <p:nvPr/>
        </p:nvSpPr>
        <p:spPr>
          <a:xfrm>
            <a:off x="382438" y="4632371"/>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Actieknop: Informatie 6">
            <a:hlinkClick r:id="rId5" action="ppaction://hlinksldjump" highlightClick="1"/>
          </p:cNvPr>
          <p:cNvSpPr/>
          <p:nvPr/>
        </p:nvSpPr>
        <p:spPr>
          <a:xfrm>
            <a:off x="583003" y="4100060"/>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formatie 7">
            <a:hlinkClick r:id="rId6" action="ppaction://hlinksldjump" highlightClick="1"/>
          </p:cNvPr>
          <p:cNvSpPr/>
          <p:nvPr/>
        </p:nvSpPr>
        <p:spPr>
          <a:xfrm>
            <a:off x="728215" y="5011033"/>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Actieknop: Informatie 9">
            <a:hlinkClick r:id="rId7" action="ppaction://hlinksldjump" highlightClick="1"/>
          </p:cNvPr>
          <p:cNvSpPr/>
          <p:nvPr/>
        </p:nvSpPr>
        <p:spPr>
          <a:xfrm>
            <a:off x="2566360" y="5537080"/>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Actieknop: Informatie 10">
            <a:hlinkClick r:id="rId8" action="ppaction://hlinksldjump" highlightClick="1"/>
          </p:cNvPr>
          <p:cNvSpPr/>
          <p:nvPr/>
        </p:nvSpPr>
        <p:spPr>
          <a:xfrm>
            <a:off x="1314091" y="5639577"/>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Actieknop: Informatie 11">
            <a:hlinkClick r:id="rId9" action="ppaction://hlinksldjump" highlightClick="1"/>
          </p:cNvPr>
          <p:cNvSpPr/>
          <p:nvPr/>
        </p:nvSpPr>
        <p:spPr>
          <a:xfrm>
            <a:off x="1943819" y="5623340"/>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Actieknop: Informatie 12">
            <a:hlinkClick r:id="rId10" action="ppaction://hlinksldjump" highlightClick="1"/>
          </p:cNvPr>
          <p:cNvSpPr/>
          <p:nvPr/>
        </p:nvSpPr>
        <p:spPr>
          <a:xfrm>
            <a:off x="3572774" y="4563729"/>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Actieknop: Informatie 13">
            <a:hlinkClick r:id="rId11" action="ppaction://hlinksldjump" highlightClick="1"/>
          </p:cNvPr>
          <p:cNvSpPr/>
          <p:nvPr/>
        </p:nvSpPr>
        <p:spPr>
          <a:xfrm>
            <a:off x="911525" y="3799209"/>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Actieknop: Informatie 14">
            <a:hlinkClick r:id="rId12" action="ppaction://hlinksldjump" highlightClick="1"/>
          </p:cNvPr>
          <p:cNvSpPr/>
          <p:nvPr/>
        </p:nvSpPr>
        <p:spPr>
          <a:xfrm>
            <a:off x="1685027" y="2950234"/>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Actieknop: Informatie 16">
            <a:hlinkClick r:id="rId13" action="ppaction://hlinksldjump" highlightClick="1"/>
          </p:cNvPr>
          <p:cNvSpPr/>
          <p:nvPr/>
        </p:nvSpPr>
        <p:spPr>
          <a:xfrm>
            <a:off x="3001992" y="2462843"/>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Actieknop: Informatie 17">
            <a:hlinkClick r:id="rId14" action="ppaction://hlinksldjump" highlightClick="1"/>
          </p:cNvPr>
          <p:cNvSpPr/>
          <p:nvPr/>
        </p:nvSpPr>
        <p:spPr>
          <a:xfrm>
            <a:off x="6662469" y="3006447"/>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Actieknop: Informatie 18">
            <a:hlinkClick r:id="rId15" action="ppaction://hlinksldjump" highlightClick="1"/>
          </p:cNvPr>
          <p:cNvSpPr/>
          <p:nvPr/>
        </p:nvSpPr>
        <p:spPr>
          <a:xfrm>
            <a:off x="5943600" y="2458156"/>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Actieknop: Informatie 19">
            <a:hlinkClick r:id="rId16" action="ppaction://hlinksldjump" highlightClick="1"/>
          </p:cNvPr>
          <p:cNvSpPr/>
          <p:nvPr/>
        </p:nvSpPr>
        <p:spPr>
          <a:xfrm>
            <a:off x="5187950" y="2493023"/>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Actieknop: Informatie 20">
            <a:hlinkClick r:id="rId17" action="ppaction://hlinksldjump" highlightClick="1"/>
          </p:cNvPr>
          <p:cNvSpPr/>
          <p:nvPr/>
        </p:nvSpPr>
        <p:spPr>
          <a:xfrm>
            <a:off x="4574876" y="2316194"/>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Actieknop: Informatie 21">
            <a:hlinkClick r:id="rId18" action="ppaction://hlinksldjump" highlightClick="1"/>
          </p:cNvPr>
          <p:cNvSpPr/>
          <p:nvPr/>
        </p:nvSpPr>
        <p:spPr>
          <a:xfrm>
            <a:off x="4155057" y="1587977"/>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Actieknop: Informatie 22">
            <a:hlinkClick r:id="rId19" action="ppaction://hlinksldjump" highlightClick="1"/>
          </p:cNvPr>
          <p:cNvSpPr/>
          <p:nvPr/>
        </p:nvSpPr>
        <p:spPr>
          <a:xfrm>
            <a:off x="7404340" y="4598703"/>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Actieknop: Informatie 23">
            <a:hlinkClick r:id="rId20" action="ppaction://hlinksldjump" highlightClick="1"/>
          </p:cNvPr>
          <p:cNvSpPr/>
          <p:nvPr/>
        </p:nvSpPr>
        <p:spPr>
          <a:xfrm>
            <a:off x="6984522" y="3563775"/>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Actieknop: Informatie 24">
            <a:hlinkClick r:id="rId21" action="ppaction://hlinksldjump" highlightClick="1"/>
          </p:cNvPr>
          <p:cNvSpPr/>
          <p:nvPr/>
        </p:nvSpPr>
        <p:spPr>
          <a:xfrm>
            <a:off x="8252604" y="2803585"/>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Actieknop: Informatie 25">
            <a:hlinkClick r:id="rId22" action="ppaction://hlinksldjump" highlightClick="1"/>
          </p:cNvPr>
          <p:cNvSpPr/>
          <p:nvPr/>
        </p:nvSpPr>
        <p:spPr>
          <a:xfrm>
            <a:off x="7001089" y="4676295"/>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Actieknop: Informatie 26">
            <a:hlinkClick r:id="rId23" action="ppaction://hlinksldjump" highlightClick="1"/>
          </p:cNvPr>
          <p:cNvSpPr/>
          <p:nvPr/>
        </p:nvSpPr>
        <p:spPr>
          <a:xfrm>
            <a:off x="6791865" y="4291624"/>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Actieknop: Informatie 27">
            <a:hlinkClick r:id="rId24" action="ppaction://hlinksldjump" highlightClick="1"/>
          </p:cNvPr>
          <p:cNvSpPr/>
          <p:nvPr/>
        </p:nvSpPr>
        <p:spPr>
          <a:xfrm>
            <a:off x="5684808" y="5623340"/>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Actieknop: Informatie 28">
            <a:hlinkClick r:id="rId25" action="ppaction://hlinksldjump" highlightClick="1"/>
          </p:cNvPr>
          <p:cNvSpPr/>
          <p:nvPr/>
        </p:nvSpPr>
        <p:spPr>
          <a:xfrm>
            <a:off x="5267865" y="5304872"/>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Actieknop: Informatie 29">
            <a:hlinkClick r:id="rId26" action="ppaction://hlinksldjump" highlightClick="1"/>
          </p:cNvPr>
          <p:cNvSpPr/>
          <p:nvPr/>
        </p:nvSpPr>
        <p:spPr>
          <a:xfrm>
            <a:off x="4698521" y="4911306"/>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Actieknop: Informatie 30">
            <a:hlinkClick r:id="rId27" action="ppaction://hlinksldjump" highlightClick="1"/>
          </p:cNvPr>
          <p:cNvSpPr/>
          <p:nvPr/>
        </p:nvSpPr>
        <p:spPr>
          <a:xfrm>
            <a:off x="3884763" y="4296665"/>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Actieknop: Informatie 31">
            <a:hlinkClick r:id="rId28" action="ppaction://hlinksldjump" highlightClick="1"/>
          </p:cNvPr>
          <p:cNvSpPr/>
          <p:nvPr/>
        </p:nvSpPr>
        <p:spPr>
          <a:xfrm>
            <a:off x="7812658" y="4710378"/>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Actieknop: Informatie 32">
            <a:hlinkClick r:id="rId29" action="ppaction://hlinksldjump" highlightClick="1"/>
          </p:cNvPr>
          <p:cNvSpPr/>
          <p:nvPr/>
        </p:nvSpPr>
        <p:spPr>
          <a:xfrm>
            <a:off x="8883772" y="4187565"/>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4" name="Actieknop: Informatie 33">
            <a:hlinkClick r:id="rId30" action="ppaction://hlinksldjump" highlightClick="1"/>
          </p:cNvPr>
          <p:cNvSpPr/>
          <p:nvPr/>
        </p:nvSpPr>
        <p:spPr>
          <a:xfrm>
            <a:off x="8383439" y="3606197"/>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Actieknop: Informatie 34">
            <a:hlinkClick r:id="rId31" action="ppaction://hlinksldjump" highlightClick="1"/>
          </p:cNvPr>
          <p:cNvSpPr/>
          <p:nvPr/>
        </p:nvSpPr>
        <p:spPr>
          <a:xfrm>
            <a:off x="5039863" y="1677650"/>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6" name="Actieknop: Informatie 35">
            <a:hlinkClick r:id="rId32" action="ppaction://hlinksldjump" highlightClick="1"/>
          </p:cNvPr>
          <p:cNvSpPr/>
          <p:nvPr/>
        </p:nvSpPr>
        <p:spPr>
          <a:xfrm>
            <a:off x="3712654" y="1535126"/>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Actieknop: Informatie 36">
            <a:hlinkClick r:id="rId33" action="ppaction://hlinksldjump" highlightClick="1"/>
          </p:cNvPr>
          <p:cNvSpPr/>
          <p:nvPr/>
        </p:nvSpPr>
        <p:spPr>
          <a:xfrm>
            <a:off x="2864689" y="2578926"/>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8" name="Actieknop: Informatie 37">
            <a:hlinkClick r:id="rId34" action="ppaction://hlinksldjump" highlightClick="1"/>
          </p:cNvPr>
          <p:cNvSpPr/>
          <p:nvPr/>
        </p:nvSpPr>
        <p:spPr>
          <a:xfrm>
            <a:off x="2679222" y="2786321"/>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9" name="Actieknop: Informatie 38">
            <a:hlinkClick r:id="rId35" action="ppaction://hlinksldjump" highlightClick="1"/>
          </p:cNvPr>
          <p:cNvSpPr/>
          <p:nvPr/>
        </p:nvSpPr>
        <p:spPr>
          <a:xfrm>
            <a:off x="2317630" y="2730262"/>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0" name="Actieknop: Informatie 39">
            <a:hlinkClick r:id="" action="ppaction://noaction" highlightClick="1"/>
          </p:cNvPr>
          <p:cNvSpPr/>
          <p:nvPr/>
        </p:nvSpPr>
        <p:spPr>
          <a:xfrm>
            <a:off x="4413849" y="6433133"/>
            <a:ext cx="258792" cy="293298"/>
          </a:xfrm>
          <a:prstGeom prst="actionButtonInformat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1" name="Actieknop: Introductiepagina 40">
            <a:hlinkClick r:id="" action="ppaction://noaction" highlightClick="1"/>
          </p:cNvPr>
          <p:cNvSpPr/>
          <p:nvPr/>
        </p:nvSpPr>
        <p:spPr>
          <a:xfrm>
            <a:off x="6476191" y="6463143"/>
            <a:ext cx="297792" cy="264550"/>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4698521" y="6364585"/>
            <a:ext cx="1673704" cy="461665"/>
          </a:xfrm>
          <a:prstGeom prst="rect">
            <a:avLst/>
          </a:prstGeom>
          <a:noFill/>
        </p:spPr>
        <p:txBody>
          <a:bodyPr wrap="square" rtlCol="0">
            <a:spAutoFit/>
          </a:bodyPr>
          <a:lstStyle/>
          <a:p>
            <a:r>
              <a:rPr lang="nl-NL" sz="1200" dirty="0"/>
              <a:t>Klik voor vraag over kruispunt op de kaart</a:t>
            </a:r>
          </a:p>
        </p:txBody>
      </p:sp>
      <p:sp>
        <p:nvSpPr>
          <p:cNvPr id="42" name="Tekstvak 41"/>
          <p:cNvSpPr txBox="1"/>
          <p:nvPr/>
        </p:nvSpPr>
        <p:spPr>
          <a:xfrm>
            <a:off x="6810781" y="6339078"/>
            <a:ext cx="1590135" cy="461665"/>
          </a:xfrm>
          <a:prstGeom prst="rect">
            <a:avLst/>
          </a:prstGeom>
          <a:noFill/>
        </p:spPr>
        <p:txBody>
          <a:bodyPr wrap="square" rtlCol="0">
            <a:spAutoFit/>
          </a:bodyPr>
          <a:lstStyle/>
          <a:p>
            <a:r>
              <a:rPr lang="nl-NL" sz="1200" dirty="0"/>
              <a:t>Klik om terug te keren naar de kaart</a:t>
            </a:r>
          </a:p>
        </p:txBody>
      </p:sp>
      <p:sp>
        <p:nvSpPr>
          <p:cNvPr id="43" name="Tekstvak 42"/>
          <p:cNvSpPr txBox="1"/>
          <p:nvPr/>
        </p:nvSpPr>
        <p:spPr>
          <a:xfrm>
            <a:off x="205251" y="6359746"/>
            <a:ext cx="2476472" cy="461665"/>
          </a:xfrm>
          <a:prstGeom prst="rect">
            <a:avLst/>
          </a:prstGeom>
          <a:noFill/>
        </p:spPr>
        <p:txBody>
          <a:bodyPr wrap="square" rtlCol="0">
            <a:spAutoFit/>
          </a:bodyPr>
          <a:lstStyle/>
          <a:p>
            <a:r>
              <a:rPr lang="nl-NL" sz="1200" dirty="0"/>
              <a:t>Start route: </a:t>
            </a:r>
            <a:r>
              <a:rPr lang="nl-NL" sz="1200" dirty="0">
                <a:hlinkClick r:id="rId36"/>
              </a:rPr>
              <a:t>Koningshoek 93.050</a:t>
            </a:r>
            <a:endParaRPr lang="nl-NL" sz="1200" dirty="0"/>
          </a:p>
          <a:p>
            <a:r>
              <a:rPr lang="nl-NL" sz="1200" dirty="0"/>
              <a:t>Gemeentehuis Maassluis</a:t>
            </a:r>
          </a:p>
        </p:txBody>
      </p:sp>
      <p:pic>
        <p:nvPicPr>
          <p:cNvPr id="9" name="Afbeelding 8">
            <a:extLst>
              <a:ext uri="{FF2B5EF4-FFF2-40B4-BE49-F238E27FC236}">
                <a16:creationId xmlns:a16="http://schemas.microsoft.com/office/drawing/2014/main" id="{50DA571C-D36A-A2D2-05D3-69D8BC37C6E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51915" y="172063"/>
            <a:ext cx="978630" cy="9780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3214" y="1084120"/>
            <a:ext cx="6885072" cy="4465461"/>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wilt hier afslaan naar links.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p>
        </p:txBody>
      </p:sp>
      <p:pic>
        <p:nvPicPr>
          <p:cNvPr id="2" name="Afbeelding 1">
            <a:extLst>
              <a:ext uri="{FF2B5EF4-FFF2-40B4-BE49-F238E27FC236}">
                <a16:creationId xmlns:a16="http://schemas.microsoft.com/office/drawing/2014/main" id="{4B54D0AE-DFE6-2E60-C449-66A29BF46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9870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948" y="1171574"/>
            <a:ext cx="7023368" cy="4370926"/>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wilt hier afslaan naar rechts.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p>
        </p:txBody>
      </p:sp>
      <p:pic>
        <p:nvPicPr>
          <p:cNvPr id="3" name="Afbeelding 2">
            <a:extLst>
              <a:ext uri="{FF2B5EF4-FFF2-40B4-BE49-F238E27FC236}">
                <a16:creationId xmlns:a16="http://schemas.microsoft.com/office/drawing/2014/main" id="{A64B603A-B2FF-98E5-DB1A-0BE0C8A06D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288506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928" y="1135876"/>
            <a:ext cx="3811864" cy="4406624"/>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4318" y="1125775"/>
            <a:ext cx="3912532" cy="4416725"/>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p:txBody>
      </p:sp>
      <p:pic>
        <p:nvPicPr>
          <p:cNvPr id="2" name="Afbeelding 1">
            <a:extLst>
              <a:ext uri="{FF2B5EF4-FFF2-40B4-BE49-F238E27FC236}">
                <a16:creationId xmlns:a16="http://schemas.microsoft.com/office/drawing/2014/main" id="{C0CA2609-E7D4-B77F-084F-7A4651CD27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464746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118" y="1303559"/>
            <a:ext cx="7184218" cy="4212396"/>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6166030"/>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linksaf. </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A1F7188E-A358-3670-0402-5A431B4BF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372694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8081" y="436425"/>
            <a:ext cx="4149754" cy="5106075"/>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Wat is je plaats op de weg?</a:t>
            </a:r>
          </a:p>
        </p:txBody>
      </p:sp>
      <p:pic>
        <p:nvPicPr>
          <p:cNvPr id="2" name="Afbeelding 1">
            <a:extLst>
              <a:ext uri="{FF2B5EF4-FFF2-40B4-BE49-F238E27FC236}">
                <a16:creationId xmlns:a16="http://schemas.microsoft.com/office/drawing/2014/main" id="{726109C2-9766-71E6-3B76-7F8CF1155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583525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3060876">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0808" y="1399490"/>
            <a:ext cx="6377916" cy="414301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115" y="1399490"/>
            <a:ext cx="2218236" cy="1995218"/>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tel 1"/>
          <p:cNvSpPr txBox="1">
            <a:spLocks/>
          </p:cNvSpPr>
          <p:nvPr/>
        </p:nvSpPr>
        <p:spPr bwMode="auto">
          <a:xfrm>
            <a:off x="1217523" y="5816400"/>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wil linksaf naar het fietspad, je fietst op een doodlopende weg.</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Moet je hier nog goed opletten? Auto’s kunnen je hier niet meer voorbij rijden.</a:t>
            </a:r>
          </a:p>
        </p:txBody>
      </p:sp>
      <p:pic>
        <p:nvPicPr>
          <p:cNvPr id="2" name="Afbeelding 1">
            <a:extLst>
              <a:ext uri="{FF2B5EF4-FFF2-40B4-BE49-F238E27FC236}">
                <a16:creationId xmlns:a16="http://schemas.microsoft.com/office/drawing/2014/main" id="{6E65E3CB-436C-31A2-E57E-84135E14E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304770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5283" y="1084120"/>
            <a:ext cx="5962612" cy="4380694"/>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naar rechts.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Welke handelingen moet je uitvoeren?</a:t>
            </a:r>
          </a:p>
        </p:txBody>
      </p:sp>
      <p:pic>
        <p:nvPicPr>
          <p:cNvPr id="2" name="Afbeelding 1">
            <a:extLst>
              <a:ext uri="{FF2B5EF4-FFF2-40B4-BE49-F238E27FC236}">
                <a16:creationId xmlns:a16="http://schemas.microsoft.com/office/drawing/2014/main" id="{DB0B8413-F4E9-4EF1-0846-3A51DB6042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4059636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2989219">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4686" y="1213960"/>
            <a:ext cx="5538158" cy="3903223"/>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607" y="1213960"/>
            <a:ext cx="2946557" cy="3440221"/>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de weg oversteken en verder op het voetpad.</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Mag je fietsen op het voetpad?</a:t>
            </a:r>
          </a:p>
        </p:txBody>
      </p:sp>
      <p:pic>
        <p:nvPicPr>
          <p:cNvPr id="2" name="Afbeelding 1">
            <a:extLst>
              <a:ext uri="{FF2B5EF4-FFF2-40B4-BE49-F238E27FC236}">
                <a16:creationId xmlns:a16="http://schemas.microsoft.com/office/drawing/2014/main" id="{3C91984A-91F3-2C63-A72E-215259C2D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744128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235" y="1289072"/>
            <a:ext cx="6642340" cy="4253428"/>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166030"/>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Vanaf hier ga je weer op de weg fietsen. Je gaat hier linksaf. </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0A129146-2D7B-2936-52EF-C7E676E46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69224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3417" y="1084120"/>
            <a:ext cx="6814868" cy="4328832"/>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vanaf hier naar het verkeerslicht.</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Moet je op de fietsstrook gaan rijden of mag je ook op de weg blijven staan?</a:t>
            </a:r>
          </a:p>
        </p:txBody>
      </p:sp>
      <p:pic>
        <p:nvPicPr>
          <p:cNvPr id="2" name="Afbeelding 1">
            <a:extLst>
              <a:ext uri="{FF2B5EF4-FFF2-40B4-BE49-F238E27FC236}">
                <a16:creationId xmlns:a16="http://schemas.microsoft.com/office/drawing/2014/main" id="{42B72C11-8AB4-65DD-1EA9-8AA9177C7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17092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8907" y="1119518"/>
            <a:ext cx="7672906" cy="4319633"/>
          </a:xfrm>
        </p:spPr>
      </p:pic>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651546"/>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Hier is de start van de examenroute. Je gaat rechtsaf.</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Welke handelingen moet je uitvoeren?</a:t>
            </a:r>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2. Wie moet je voor laten gaan? </a:t>
            </a:r>
          </a:p>
        </p:txBody>
      </p:sp>
      <p:sp>
        <p:nvSpPr>
          <p:cNvPr id="2" name="Actieknop: Introductiepagina 1">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61442E1C-5CFE-0E64-ED93-95E09DD63A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963646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4528" y="1212040"/>
            <a:ext cx="3669881" cy="433046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4409" y="1212040"/>
            <a:ext cx="3088302" cy="4330460"/>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tel 1"/>
          <p:cNvSpPr txBox="1">
            <a:spLocks/>
          </p:cNvSpPr>
          <p:nvPr/>
        </p:nvSpPr>
        <p:spPr bwMode="auto">
          <a:xfrm>
            <a:off x="1217523" y="5816400"/>
            <a:ext cx="6780762"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wilt rechtdoor fietsen en gaat oversteken bij het verkeerslicht.</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nog voorrang verlenen voordat je bij het verkeerslicht bent?</a:t>
            </a:r>
          </a:p>
          <a:p>
            <a:r>
              <a:rPr lang="nl-NL" sz="1600" b="0" dirty="0">
                <a:latin typeface="Arial" panose="020B0604020202020204" pitchFamily="34" charset="0"/>
                <a:cs typeface="Arial" panose="020B0604020202020204" pitchFamily="34" charset="0"/>
              </a:rPr>
              <a:t>2. Mag je door oranje fietsen?</a:t>
            </a:r>
          </a:p>
        </p:txBody>
      </p:sp>
      <p:pic>
        <p:nvPicPr>
          <p:cNvPr id="2" name="Afbeelding 1">
            <a:extLst>
              <a:ext uri="{FF2B5EF4-FFF2-40B4-BE49-F238E27FC236}">
                <a16:creationId xmlns:a16="http://schemas.microsoft.com/office/drawing/2014/main" id="{E4C9CCCD-787E-ADAB-5E1B-66B4A9CB9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351336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2053" y="176870"/>
            <a:ext cx="3862692" cy="5365630"/>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p:txBody>
      </p:sp>
      <p:pic>
        <p:nvPicPr>
          <p:cNvPr id="3" name="Afbeelding 2">
            <a:extLst>
              <a:ext uri="{FF2B5EF4-FFF2-40B4-BE49-F238E27FC236}">
                <a16:creationId xmlns:a16="http://schemas.microsoft.com/office/drawing/2014/main" id="{B3BADBFF-ADB6-3407-20B2-CF63B32D5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018054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301" y="262670"/>
            <a:ext cx="5069338" cy="5279830"/>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volgt de weg met een flauwe bocht naar links.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De fietsstrook houdt op, wat moet je doen?</a:t>
            </a:r>
          </a:p>
          <a:p>
            <a:r>
              <a:rPr lang="nl-NL" sz="1600" b="0" dirty="0">
                <a:latin typeface="Arial" panose="020B0604020202020204" pitchFamily="34" charset="0"/>
                <a:cs typeface="Arial" panose="020B0604020202020204" pitchFamily="34" charset="0"/>
              </a:rPr>
              <a:t>2. Hebben bestuurders uit de zijstraat van rechts voorrang?</a:t>
            </a:r>
          </a:p>
        </p:txBody>
      </p:sp>
      <p:pic>
        <p:nvPicPr>
          <p:cNvPr id="3" name="Afbeelding 2">
            <a:extLst>
              <a:ext uri="{FF2B5EF4-FFF2-40B4-BE49-F238E27FC236}">
                <a16:creationId xmlns:a16="http://schemas.microsoft.com/office/drawing/2014/main" id="{B751C2E2-A19B-97C6-A799-0A1D1C129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673845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119" y="1355569"/>
            <a:ext cx="4993108" cy="3702033"/>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0573" y="1355569"/>
            <a:ext cx="3950897" cy="2090609"/>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Actieknop: Introductiepagina 8">
            <a:hlinkClick r:id="rId5"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p:txBody>
      </p:sp>
      <p:pic>
        <p:nvPicPr>
          <p:cNvPr id="3" name="Afbeelding 2">
            <a:extLst>
              <a:ext uri="{FF2B5EF4-FFF2-40B4-BE49-F238E27FC236}">
                <a16:creationId xmlns:a16="http://schemas.microsoft.com/office/drawing/2014/main" id="{9430BC53-3C54-9F85-3285-26AF46E0C9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706218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4406" y="1018289"/>
            <a:ext cx="4047608" cy="4651069"/>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Actieknop: Introductiepagina 7">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hier naar rechts.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p>
        </p:txBody>
      </p:sp>
      <p:pic>
        <p:nvPicPr>
          <p:cNvPr id="3" name="Afbeelding 2">
            <a:extLst>
              <a:ext uri="{FF2B5EF4-FFF2-40B4-BE49-F238E27FC236}">
                <a16:creationId xmlns:a16="http://schemas.microsoft.com/office/drawing/2014/main" id="{B428F3B6-73FB-F7B0-DC5F-68B01DECD3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74304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862172" y="2553267"/>
            <a:ext cx="5832590" cy="1754326"/>
          </a:xfrm>
          <a:prstGeom prst="rect">
            <a:avLst/>
          </a:prstGeom>
          <a:noFill/>
        </p:spPr>
        <p:txBody>
          <a:bodyPr wrap="square" lIns="91440" tIns="45720" rIns="91440" bIns="45720">
            <a:spAutoFit/>
          </a:bodyPr>
          <a:lstStyle/>
          <a:p>
            <a:pPr algn="ctr"/>
            <a:r>
              <a:rPr lang="nl-NL" sz="5400" dirty="0">
                <a:ln w="0"/>
                <a:solidFill>
                  <a:schemeClr val="accent1"/>
                </a:solidFill>
                <a:effectLst>
                  <a:outerShdw blurRad="38100" dist="25400" dir="5400000" algn="ctr" rotWithShape="0">
                    <a:srgbClr val="6E747A">
                      <a:alpha val="43000"/>
                    </a:srgbClr>
                  </a:outerShdw>
                </a:effectLst>
              </a:rPr>
              <a:t>Einde van de examenroute</a:t>
            </a:r>
            <a:endParaRPr lang="nl-NL"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Actieknop: Introductiepagina 4">
            <a:hlinkClick r:id="rId2"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4E6ECBFD-AA98-7DAA-16EA-DCFFF4BE2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8155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2642" y="1164830"/>
            <a:ext cx="8052591" cy="4261333"/>
          </a:xfrm>
          <a:prstGeom prst="rect">
            <a:avLst/>
          </a:prstGeom>
        </p:spPr>
      </p:pic>
      <p:sp>
        <p:nvSpPr>
          <p:cNvPr id="8" name="Rechthoek 7"/>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el 1"/>
          <p:cNvSpPr txBox="1">
            <a:spLocks/>
          </p:cNvSpPr>
          <p:nvPr/>
        </p:nvSpPr>
        <p:spPr bwMode="auto">
          <a:xfrm>
            <a:off x="1217523" y="5711196"/>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gaat linksaf.</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Moet je bestuurders van rechts voor laten gaan?</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11" name="Actieknop: Introductiepagina 10">
            <a:hlinkClick r:id="rId4" action="ppaction://hlinksldjump" highlightClick="1"/>
          </p:cNvPr>
          <p:cNvSpPr/>
          <p:nvPr/>
        </p:nvSpPr>
        <p:spPr>
          <a:xfrm>
            <a:off x="4268325" y="452527"/>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A0C64B8-63DF-D053-FE21-FC4AA1DF0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584665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4626" y="1133962"/>
            <a:ext cx="4421263" cy="4350522"/>
          </a:xfrm>
          <a:prstGeom prst="rect">
            <a:avLst/>
          </a:prstGeom>
        </p:spPr>
      </p:pic>
      <p:sp>
        <p:nvSpPr>
          <p:cNvPr id="3" name="Rechthoek 2"/>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5838167"/>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 langs de geparkeerde auto’s.</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Welke handeling moet je uitvoeren voordat je langs de auto’s fietst?</a:t>
            </a:r>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2. Waar moet je goed op letten als je langs geparkeerde auto’s fietst?</a:t>
            </a: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10" name="Actieknop: Introductiepagina 9">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E8ACBE7-1469-ED6D-80A9-8C0FA2A04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3152825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8917" y="959262"/>
            <a:ext cx="3994830" cy="4751426"/>
          </a:xfrm>
          <a:prstGeom prst="rect">
            <a:avLst/>
          </a:prstGeom>
        </p:spPr>
      </p:pic>
      <p:sp>
        <p:nvSpPr>
          <p:cNvPr id="7" name="Rechthoek 6"/>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Wat moet je doen als er een auto uit de zijstraat komt?</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10" name="Actieknop: Introductiepagina 9">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9E5B05D-1B34-0FDA-3000-4EDEC11B6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4009527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08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5735189"/>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wilt hier afslaan naar links.</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Aan wie moet je voorrang verlenen?</a:t>
            </a:r>
          </a:p>
          <a:p>
            <a:r>
              <a:rPr lang="nl-NL" sz="1600" b="0" dirty="0">
                <a:latin typeface="Arial" panose="020B0604020202020204" pitchFamily="34" charset="0"/>
                <a:cs typeface="Arial" panose="020B0604020202020204" pitchFamily="34" charset="0"/>
              </a:rPr>
              <a:t>2. Welke handelingen moet je uitvoeren?</a:t>
            </a:r>
          </a:p>
        </p:txBody>
      </p:sp>
      <p:sp>
        <p:nvSpPr>
          <p:cNvPr id="9" name="Actieknop: Introductiepagina 8">
            <a:hlinkClick r:id="rId3"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9459" y="1283174"/>
            <a:ext cx="5846164" cy="4384623"/>
          </a:xfrm>
          <a:prstGeom prst="rect">
            <a:avLst/>
          </a:prstGeom>
        </p:spPr>
      </p:pic>
      <p:pic>
        <p:nvPicPr>
          <p:cNvPr id="2" name="Afbeelding 1">
            <a:extLst>
              <a:ext uri="{FF2B5EF4-FFF2-40B4-BE49-F238E27FC236}">
                <a16:creationId xmlns:a16="http://schemas.microsoft.com/office/drawing/2014/main" id="{E8695A5D-CFFB-D809-7A9C-98E0F514D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1961570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7260" y="1084120"/>
            <a:ext cx="6307593" cy="4339434"/>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Wat moet je doen als er een auto uit de zijstraat komt?</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EA7DE08C-C4C2-BE2E-F5E9-D3369BBBB0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4249800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7934575" y="5606211"/>
            <a:ext cx="687238" cy="559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428" y="1147087"/>
            <a:ext cx="6745857" cy="4395413"/>
          </a:xfrm>
          <a:prstGeom prst="rect">
            <a:avLst/>
          </a:prstGeom>
        </p:spPr>
      </p:pic>
      <p:sp>
        <p:nvSpPr>
          <p:cNvPr id="6" name="Rechthoek 5"/>
          <p:cNvSpPr/>
          <p:nvPr/>
        </p:nvSpPr>
        <p:spPr>
          <a:xfrm>
            <a:off x="690114" y="6212486"/>
            <a:ext cx="8453886" cy="645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1"/>
          <p:cNvSpPr txBox="1">
            <a:spLocks/>
          </p:cNvSpPr>
          <p:nvPr/>
        </p:nvSpPr>
        <p:spPr bwMode="auto">
          <a:xfrm>
            <a:off x="1217523" y="6033953"/>
            <a:ext cx="6388100" cy="10025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17375E"/>
                </a:solidFill>
                <a:latin typeface="+mj-lt"/>
                <a:ea typeface="ヒラギノ角ゴ Pro W3" pitchFamily="111" charset="-128"/>
                <a:cs typeface="ヒラギノ角ゴ Pro W3" pitchFamily="111" charset="-128"/>
              </a:defRPr>
            </a:lvl1pPr>
            <a:lvl2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2pPr>
            <a:lvl3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3pPr>
            <a:lvl4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4pPr>
            <a:lvl5pPr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5pPr>
            <a:lvl6pPr marL="4572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6pPr>
            <a:lvl7pPr marL="9144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7pPr>
            <a:lvl8pPr marL="13716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8pPr>
            <a:lvl9pPr marL="1828800" algn="l" defTabSz="457200" rtl="0" eaLnBrk="1" fontAlgn="base" hangingPunct="1">
              <a:spcBef>
                <a:spcPct val="0"/>
              </a:spcBef>
              <a:spcAft>
                <a:spcPct val="0"/>
              </a:spcAft>
              <a:defRPr sz="3200" b="1">
                <a:solidFill>
                  <a:srgbClr val="17375E"/>
                </a:solidFill>
                <a:latin typeface="Calibri" pitchFamily="111" charset="0"/>
                <a:ea typeface="ヒラギノ角ゴ Pro W3" pitchFamily="111" charset="-128"/>
                <a:cs typeface="ヒラギノ角ゴ Pro W3" pitchFamily="111" charset="-128"/>
              </a:defRPr>
            </a:lvl9pPr>
          </a:lstStyle>
          <a:p>
            <a:r>
              <a:rPr lang="nl-NL" sz="1600" b="0" dirty="0">
                <a:latin typeface="Arial" panose="020B0604020202020204" pitchFamily="34" charset="0"/>
                <a:cs typeface="Arial" panose="020B0604020202020204" pitchFamily="34" charset="0"/>
              </a:rPr>
              <a:t>Je fietst rechtdoor.</a:t>
            </a:r>
          </a:p>
          <a:p>
            <a:br>
              <a:rPr lang="nl-NL" sz="1600" b="0" dirty="0">
                <a:latin typeface="Arial" panose="020B0604020202020204" pitchFamily="34" charset="0"/>
                <a:cs typeface="Arial" panose="020B0604020202020204" pitchFamily="34" charset="0"/>
              </a:rPr>
            </a:br>
            <a:r>
              <a:rPr lang="nl-NL" sz="1600" b="0" dirty="0">
                <a:latin typeface="Arial" panose="020B0604020202020204" pitchFamily="34" charset="0"/>
                <a:cs typeface="Arial" panose="020B0604020202020204" pitchFamily="34" charset="0"/>
              </a:rPr>
              <a:t>1. Waar moet je hier op letten?</a:t>
            </a:r>
            <a:br>
              <a:rPr lang="nl-NL" sz="1600" b="0" dirty="0">
                <a:latin typeface="Arial" panose="020B0604020202020204" pitchFamily="34" charset="0"/>
                <a:cs typeface="Arial" panose="020B0604020202020204" pitchFamily="34" charset="0"/>
              </a:rPr>
            </a:br>
            <a:br>
              <a:rPr lang="nl-NL" sz="1600" b="0" dirty="0">
                <a:latin typeface="Arial" panose="020B0604020202020204" pitchFamily="34" charset="0"/>
                <a:cs typeface="Arial" panose="020B0604020202020204" pitchFamily="34" charset="0"/>
              </a:rPr>
            </a:br>
            <a:endParaRPr lang="nl-NL" sz="1600" b="0" dirty="0">
              <a:latin typeface="Arial" panose="020B0604020202020204" pitchFamily="34" charset="0"/>
              <a:cs typeface="Arial" panose="020B0604020202020204" pitchFamily="34" charset="0"/>
            </a:endParaRPr>
          </a:p>
        </p:txBody>
      </p:sp>
      <p:sp>
        <p:nvSpPr>
          <p:cNvPr id="9" name="Actieknop: Introductiepagina 8">
            <a:hlinkClick r:id="rId4" action="ppaction://hlinksldjump" highlightClick="1"/>
          </p:cNvPr>
          <p:cNvSpPr/>
          <p:nvPr/>
        </p:nvSpPr>
        <p:spPr>
          <a:xfrm>
            <a:off x="4268325" y="438879"/>
            <a:ext cx="517035" cy="513579"/>
          </a:xfrm>
          <a:prstGeom prst="actionButtonHome">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167CC096-340E-15EB-BAB3-E3A3331AF5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15" y="100343"/>
            <a:ext cx="978630" cy="978008"/>
          </a:xfrm>
          <a:prstGeom prst="rect">
            <a:avLst/>
          </a:prstGeom>
        </p:spPr>
      </p:pic>
    </p:spTree>
    <p:extLst>
      <p:ext uri="{BB962C8B-B14F-4D97-AF65-F5344CB8AC3E}">
        <p14:creationId xmlns:p14="http://schemas.microsoft.com/office/powerpoint/2010/main" val="2679891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esentatie-bla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7d009d-abc3-45ab-b71b-74d0b26cce27" xsi:nil="true"/>
    <lcf76f155ced4ddcb4097134ff3c332f xmlns="8a96ed08-9385-4edd-a125-9104459966ce">
      <Terms xmlns="http://schemas.microsoft.com/office/infopath/2007/PartnerControls"/>
    </lcf76f155ced4ddcb4097134ff3c332f>
    <MediaLengthInSeconds xmlns="8a96ed08-9385-4edd-a125-9104459966ce" xsi:nil="true"/>
    <SharedWithUsers xmlns="d07d009d-abc3-45ab-b71b-74d0b26cce27">
      <UserInfo>
        <DisplayName>Cecilia van der Biezen - Verkleij</DisplayName>
        <AccountId>440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C28211AD4FBD4788EE6484E80BA01D" ma:contentTypeVersion="15" ma:contentTypeDescription="Een nieuw document maken." ma:contentTypeScope="" ma:versionID="933541bf4f32158cdd48f8afbb8aa19d">
  <xsd:schema xmlns:xsd="http://www.w3.org/2001/XMLSchema" xmlns:xs="http://www.w3.org/2001/XMLSchema" xmlns:p="http://schemas.microsoft.com/office/2006/metadata/properties" xmlns:ns2="8a96ed08-9385-4edd-a125-9104459966ce" xmlns:ns3="d07d009d-abc3-45ab-b71b-74d0b26cce27" targetNamespace="http://schemas.microsoft.com/office/2006/metadata/properties" ma:root="true" ma:fieldsID="7476df3c714c7279e73e61a07d50c284" ns2:_="" ns3:_="">
    <xsd:import namespace="8a96ed08-9385-4edd-a125-9104459966ce"/>
    <xsd:import namespace="d07d009d-abc3-45ab-b71b-74d0b26cce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6ed08-9385-4edd-a125-91044599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d12f4678-e05b-4ab0-a523-31629c83ef1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d009d-abc3-45ab-b71b-74d0b26cce2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c7462db9-7b27-41f1-8904-66beaa023e44}" ma:internalName="TaxCatchAll" ma:showField="CatchAllData" ma:web="d07d009d-abc3-45ab-b71b-74d0b26cce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601F78-4A0F-4491-9C9D-0D1C12CA20CF}">
  <ds:schemaRefs>
    <ds:schemaRef ds:uri="http://schemas.microsoft.com/sharepoint/v3/contenttype/forms"/>
  </ds:schemaRefs>
</ds:datastoreItem>
</file>

<file path=customXml/itemProps2.xml><?xml version="1.0" encoding="utf-8"?>
<ds:datastoreItem xmlns:ds="http://schemas.openxmlformats.org/officeDocument/2006/customXml" ds:itemID="{3B47A70A-513C-4526-BF24-7E69E78B6416}">
  <ds:schemaRefs>
    <ds:schemaRef ds:uri="http://schemas.microsoft.com/office/2006/metadata/properties"/>
    <ds:schemaRef ds:uri="http://schemas.microsoft.com/office/infopath/2007/PartnerControls"/>
    <ds:schemaRef ds:uri="d07d009d-abc3-45ab-b71b-74d0b26cce27"/>
    <ds:schemaRef ds:uri="8a96ed08-9385-4edd-a125-9104459966ce"/>
  </ds:schemaRefs>
</ds:datastoreItem>
</file>

<file path=customXml/itemProps3.xml><?xml version="1.0" encoding="utf-8"?>
<ds:datastoreItem xmlns:ds="http://schemas.openxmlformats.org/officeDocument/2006/customXml" ds:itemID="{BD383158-4349-44F5-9773-E12C73C72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96ed08-9385-4edd-a125-9104459966ce"/>
    <ds:schemaRef ds:uri="d07d009d-abc3-45ab-b71b-74d0b26cce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Presentatie-blauw</Template>
  <TotalTime>1367</TotalTime>
  <Words>1818</Words>
  <Application>Microsoft Office PowerPoint</Application>
  <PresentationFormat>Diavoorstelling (4:3)</PresentationFormat>
  <Paragraphs>160</Paragraphs>
  <Slides>35</Slides>
  <Notes>34</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Presentatie-blauw</vt:lpstr>
      <vt:lpstr>Examenroute Maassluis 2024</vt:lpstr>
      <vt:lpstr>Examenroute Maassluis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Gemeente Maassluis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Voorbeeld titeldia met alleen tekst</dc:title>
  <dc:creator>elkeh</dc:creator>
  <cp:lastModifiedBy>Marianne Pennings - Nederpel</cp:lastModifiedBy>
  <cp:revision>132</cp:revision>
  <dcterms:created xsi:type="dcterms:W3CDTF">2012-03-12T10:03:35Z</dcterms:created>
  <dcterms:modified xsi:type="dcterms:W3CDTF">2024-02-05T08:45:26Z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0x01010095C28211AD4FBD4788EE6484E80BA01D</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